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27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519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4982" y="189021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영동사랑상품권 특별할인 홍보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 ~ 7. 31. (4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/NH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농협은행 및 지역농협 구매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환전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/50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한도내에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구매 금액의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10%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할인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19752" y="2420888"/>
            <a:ext cx="896632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투자유치 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추진상황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 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경제통상국장 주재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spc="-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spc="-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분기 투자유치실적 및 </a:t>
            </a:r>
            <a:r>
              <a:rPr lang="en-US" altLang="ko-KR" sz="2400" b="1" kern="0" spc="-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spc="-2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분기 투자유치계획 보고 등</a:t>
            </a:r>
            <a:endParaRPr lang="en-US" altLang="ko-KR" sz="2400" b="1" kern="0" spc="-2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8646" y="4652755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농공단지 입주업체 운영현황 조사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 10.(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농공단지 입주업체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고용현황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생산 및 판매현황 등 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78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73715</TotalTime>
  <Words>111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11702</cp:revision>
  <cp:lastPrinted>2020-03-25T08:30:33Z</cp:lastPrinted>
  <dcterms:modified xsi:type="dcterms:W3CDTF">2020-03-26T13:14:18Z</dcterms:modified>
</cp:coreProperties>
</file>