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8"/>
  </p:notesMasterIdLst>
  <p:handoutMasterIdLst>
    <p:handoutMasterId r:id="rId9"/>
  </p:handoutMasterIdLst>
  <p:sldIdLst>
    <p:sldId id="5925" r:id="rId2"/>
    <p:sldId id="5922" r:id="rId3"/>
    <p:sldId id="5926" r:id="rId4"/>
    <p:sldId id="5923" r:id="rId5"/>
    <p:sldId id="5924" r:id="rId6"/>
    <p:sldId id="5927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248" autoAdjust="0"/>
    <p:restoredTop sz="99561" autoAdjust="0"/>
  </p:normalViewPr>
  <p:slideViewPr>
    <p:cSldViewPr>
      <p:cViewPr>
        <p:scale>
          <a:sx n="100" d="100"/>
          <a:sy n="100" d="100"/>
        </p:scale>
        <p:origin x="-1074" y="108"/>
      </p:cViewPr>
      <p:guideLst>
        <p:guide orient="horz" pos="255"/>
        <p:guide pos="204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42F778C-EC7B-4CBF-9349-4DF3800D1F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E20F962-1952-437C-935B-412E6376F7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85AAA91-AA2F-44FB-ABF2-5BD7F1AD786A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E479288-E9EF-4B5C-B980-E2A9C95436E1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8262" y="9443404"/>
            <a:ext cx="2948938" cy="49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79029"/>
            <a:fld id="{0A569D5C-FC76-407F-9233-2530A3DF68C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79029"/>
              <a:t>4</a:t>
            </a:fld>
            <a:endParaRPr kumimoji="0" lang="en-US" altLang="ko-KR" sz="1200" dirty="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375" y="4728855"/>
            <a:ext cx="5004452" cy="4450687"/>
          </a:xfrm>
          <a:noFill/>
          <a:ln/>
        </p:spPr>
        <p:txBody>
          <a:bodyPr lIns="91085" tIns="45527" rIns="91085" bIns="4552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A0F9D-C411-41A2-9D56-72266F2DEE6E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C683E-7152-4DEE-A628-1D2C667FD1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27E4-D738-44CB-B2C2-61E69DC13793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F0A7-A7A6-456C-A667-8C36BD119F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04324-C7DE-463F-83B9-3AD9E20C9696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E57C-7D7E-49A2-BF20-A2C0B00EF5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1FCE-925E-41F2-A526-1C149C182876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C813-80B2-4710-8DAB-9E95DA1171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8F68-5ADC-4993-B51B-C80C734E3C25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FE7BE-063C-471D-8E4C-DA2C65C70C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AEA1-9AC1-40D2-A61C-382FCD5E5069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ECF1C-EC1C-4497-8E0B-BC74998B3A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D317-DC08-47AC-A570-F32064980443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0FE8-5D73-40C4-9BD3-519DFCD8BD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EDAB-3CF5-48B3-BCD1-8E2F3B7C4AA5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78BD-CD3F-4E1F-BCDD-C18CA753D3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88DC-A902-4084-BAFE-8F6048D4C286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87668-D1BF-4E10-A60F-DC0B681D1D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FDE92-0B32-4E12-B6A4-CCD1D32D2169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15208-F208-4CC8-8CB0-BFA709DF02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B3084-7EBB-4295-BFD9-E3F77BCD3E55}" type="datetimeFigureOut">
              <a:rPr lang="ko-KR" altLang="en-US"/>
              <a:pPr>
                <a:defRPr/>
              </a:pPr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ED11-6F37-4AE4-915A-E86D0E7D27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7410C15-921A-4AF2-9790-77EA60DDD0D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4525" r:id="rId1"/>
    <p:sldLayoutId id="2147594526" r:id="rId2"/>
    <p:sldLayoutId id="2147594527" r:id="rId3"/>
    <p:sldLayoutId id="2147594528" r:id="rId4"/>
    <p:sldLayoutId id="2147594529" r:id="rId5"/>
    <p:sldLayoutId id="2147594530" r:id="rId6"/>
    <p:sldLayoutId id="2147594531" r:id="rId7"/>
    <p:sldLayoutId id="2147594532" r:id="rId8"/>
    <p:sldLayoutId id="2147594533" r:id="rId9"/>
    <p:sldLayoutId id="2147594534" r:id="rId10"/>
    <p:sldLayoutId id="21475945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3075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3076" name="Picture 10" descr="D:\중요폴더\Desktop\자원순환센터사진전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86438" y="28575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환 경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571480"/>
            <a:ext cx="8785225" cy="171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멧돼지 집중포획기간 운영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유해야생동물 피해방지단원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/>
              <a:t>     멧돼지 집중 포획으로 수확기 농작물 피해를 최소화</a:t>
            </a:r>
            <a:endParaRPr lang="ko-KR" altLang="en-US" sz="2400" dirty="0" smtClean="0"/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428868"/>
            <a:ext cx="8712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전기자동차 민간보급사업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대상자 선정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 및 보조금 교부결정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고속 차등지원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저속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 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접수대수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(7. 25.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저속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786322"/>
            <a:ext cx="878522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생활폐기물 수집운반대행 실적평가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집행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생활폐기물 수집운반대행 실태 및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문제점 분석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42844" y="500042"/>
            <a:ext cx="7750198" cy="178592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양강면민복지회관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건립 공사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709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1,400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544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㎡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내부 미장공사 및 천정공사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825" y="3333750"/>
            <a:ext cx="86074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357430"/>
            <a:ext cx="8964612" cy="171450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지하수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보조관측망 관측장비 수리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8. 13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8. 31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관측망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측정 센서 교체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검교정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              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4286256"/>
            <a:ext cx="878522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buClr>
                <a:srgbClr val="FFFFFF"/>
              </a:buClr>
              <a:buSzPct val="60000"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야영장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오수처리실태 특별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 점검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7. 23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8. 31.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하수도팀장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오수처리시설 정상 가동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방류수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수질기준 준수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보건환경연구원 수질 검사 의뢰 예정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214282" y="500042"/>
            <a:ext cx="8713787" cy="214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buClr>
                <a:srgbClr val="FFFFFF"/>
              </a:buClr>
              <a:buSzPct val="60000"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어서실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축산단지 비점오염원 저감사업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3,984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기본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 설명회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금강유역환경청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한국환경공단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55588" y="9525"/>
            <a:ext cx="87503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하수처리시설 설치공사 현황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50" y="655638"/>
          <a:ext cx="8534400" cy="6090595"/>
        </p:xfrm>
        <a:graphic>
          <a:graphicData uri="http://schemas.openxmlformats.org/drawingml/2006/table">
            <a:tbl>
              <a:tblPr/>
              <a:tblGrid>
                <a:gridCol w="2276475"/>
                <a:gridCol w="1209675"/>
                <a:gridCol w="923925"/>
                <a:gridCol w="3198813"/>
                <a:gridCol w="925512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0" lang="en-US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kumimoji="0" lang="en-US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60,680</a:t>
                      </a: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영동공공하수처리장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증설사업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증 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3,500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16,766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하수처리구역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차집관로 정비사업 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7.42km 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12,545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회동리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조심동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일원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양정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하수관로 정비사업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3.2km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3,318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회동리 일원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금정 농어촌마을하수도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1,591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시운전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98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용당 농어촌마을하수도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2,039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시운전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97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모리 농어촌마을하수도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3,022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관로부설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박계 농어촌마을하수도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2,065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관로부설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원당 농어촌마을 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2,095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관로부설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매금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궁촌 농어촌마을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 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6,007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매금 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– 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관로부설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 설치사업 인가 및 제원 협의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궁촌 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– 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관로부설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 농어촌마을하수도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3,397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기초 및 관로부설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 농어촌마을하수도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130㎥/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5,238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 감사 및 집행 의뢰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</a:t>
                      </a: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 하수관로 정비사업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2.667km</a:t>
                      </a: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2,597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 의뢰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0" lang="ko-KR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19" marB="45719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571500"/>
            <a:ext cx="8821738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재활용품 분리수거 철저 홍보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소식지 및 홈페이지 게재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지하수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방치공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찾기 운동 안내 및 홍보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게재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73172</TotalTime>
  <Words>469</Words>
  <Application>Microsoft Office PowerPoint</Application>
  <PresentationFormat>화면 슬라이드 쇼(4:3)</PresentationFormat>
  <Paragraphs>122</Paragraphs>
  <Slides>6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5_Office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11536</cp:revision>
  <dcterms:modified xsi:type="dcterms:W3CDTF">2018-07-26T01:18:03Z</dcterms:modified>
</cp:coreProperties>
</file>