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10"/>
  </p:notesMasterIdLst>
  <p:handoutMasterIdLst>
    <p:handoutMasterId r:id="rId11"/>
  </p:handoutMasterIdLst>
  <p:sldIdLst>
    <p:sldId id="5907" r:id="rId2"/>
    <p:sldId id="5912" r:id="rId3"/>
    <p:sldId id="5903" r:id="rId4"/>
    <p:sldId id="5908" r:id="rId5"/>
    <p:sldId id="5911" r:id="rId6"/>
    <p:sldId id="5910" r:id="rId7"/>
    <p:sldId id="5913" r:id="rId8"/>
    <p:sldId id="5914" r:id="rId9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053" autoAdjust="0"/>
    <p:restoredTop sz="99633" autoAdjust="0"/>
  </p:normalViewPr>
  <p:slideViewPr>
    <p:cSldViewPr>
      <p:cViewPr>
        <p:scale>
          <a:sx n="100" d="100"/>
          <a:sy n="100" d="100"/>
        </p:scale>
        <p:origin x="-1182" y="1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55EEB70-6F9B-4979-B6EC-7C11D16A484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1766861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C46D0DA0-2C49-475E-9831-C9963E6CE7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2551724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C0EFD83D-6BBB-4019-B2F8-757B908780C3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4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E6F8C7F5-C801-4C05-BA53-6639EA030055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7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911" y="4729163"/>
            <a:ext cx="5003379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1C23A-575F-482B-9D71-557A127B45D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791A0-3466-42B0-9A62-3F69B0A2602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B1270-4924-4DB6-B445-C0362D8E11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97B24-56A3-4781-B24E-435FFBAD22E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4F9A2-02B9-4E64-8A55-755C19F6638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3AB21-B30C-4CFA-905C-4560507C423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C04FA-3FF4-4CB9-BCA0-0779C7374D3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D9ADD-FB70-4D3A-84F1-E9F2EAD6951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47E5B-B3A9-4765-A3C4-483FB1645F7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AFD8D-B911-442E-9CD5-A7B05DF942F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90A22-5C72-400F-88CE-F66CDD58667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AE726DF1-8F99-48AD-A857-FD37DFD93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제목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67587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smtClean="0"/>
          </a:p>
        </p:txBody>
      </p:sp>
      <p:pic>
        <p:nvPicPr>
          <p:cNvPr id="67588" name="Picture 10" descr="D:\중요폴더\Desktop\자원순환센터사진전경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5786438" y="285750"/>
          <a:ext cx="30480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환 경 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79388" y="571480"/>
            <a:ext cx="8964612" cy="2640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공중화장실 불법촬영 카메라 합동 점검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28.(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유동인구가 많은 주요 공중화장실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점 </a:t>
            </a:r>
            <a:r>
              <a:rPr lang="ko-KR" altLang="en-US" sz="12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검 </a:t>
            </a:r>
            <a:r>
              <a:rPr lang="ko-KR" altLang="en-US" sz="12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경찰서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민간인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점검내용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공중화장실의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불법촬영 카메라 설치 여부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조사</a:t>
            </a:r>
            <a:endParaRPr lang="en-US" altLang="ko-KR" sz="1000" b="1" dirty="0">
              <a:solidFill>
                <a:srgbClr val="FFFF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282" y="3357562"/>
            <a:ext cx="871220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11-2.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중</a:t>
            </a:r>
            <a:r>
              <a:rPr lang="en-US" altLang="ko-KR" sz="2800" b="1" dirty="0" smtClean="0">
                <a:solidFill>
                  <a:srgbClr val="0000FF"/>
                </a:solidFill>
                <a:latin typeface="맑은 고딕"/>
                <a:ea typeface="맑은 고딕"/>
                <a:sym typeface="Symbol" pitchFamily="18" charset="2"/>
              </a:rPr>
              <a:t>∙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소형 소각시설 합동 점검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점검일정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점검대상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자원순환센터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생활폐기물 소각시설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300" dirty="0" smtClean="0">
                <a:latin typeface="HY헤드라인M" pitchFamily="18" charset="-127"/>
                <a:ea typeface="HY헤드라인M" pitchFamily="18" charset="-127"/>
              </a:rPr>
              <a:t>점 검 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충북도청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점검내용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중</a:t>
            </a:r>
            <a:r>
              <a:rPr lang="en-US" altLang="ko-KR" sz="2400" b="1" dirty="0" smtClean="0">
                <a:latin typeface="맑은 고딕"/>
                <a:ea typeface="맑은 고딕"/>
                <a:sym typeface="Symbol" pitchFamily="18" charset="2"/>
              </a:rPr>
              <a:t>∙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소형 폐기물소각시설 적정 운영</a:t>
            </a:r>
            <a:r>
              <a:rPr lang="en-US" altLang="ko-KR" sz="2400" b="1" dirty="0" smtClean="0">
                <a:latin typeface="맑은 고딕"/>
                <a:ea typeface="맑은 고딕"/>
                <a:sym typeface="Symbol" pitchFamily="18" charset="2"/>
              </a:rPr>
              <a:t>∙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관리실태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4282" y="571480"/>
            <a:ext cx="857256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폐기물 매립시설 수질검사 실시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검 사 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6. 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검사대상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지하수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검사정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(4),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침출수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원수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(3),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처리수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검사기관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충북보건환경연구원</a:t>
            </a:r>
            <a:endParaRPr lang="en-US" altLang="ko-KR" sz="2400" b="1" dirty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282" y="3071810"/>
            <a:ext cx="8678892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11-4. 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양강면민복지회관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건립 공사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위   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치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괴목리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709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번지 외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업 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1,400</a:t>
            </a:r>
            <a:r>
              <a:rPr lang="ko-KR" altLang="en-US" sz="2400" b="1" kern="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건물면적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544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㎡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정 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율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+mn-ea"/>
                <a:ea typeface="+mn-ea"/>
              </a:rPr>
              <a:t>%</a:t>
            </a:r>
            <a:endParaRPr lang="en-US" altLang="ko-KR" sz="2400" b="1" dirty="0">
              <a:latin typeface="+mn-ea"/>
              <a:ea typeface="+mn-ea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구조물 콘크리트 </a:t>
            </a:r>
            <a:r>
              <a:rPr lang="ko-KR" altLang="en-US" sz="2400" b="1" kern="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타설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완료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층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8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214282" y="571480"/>
            <a:ext cx="8640762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11-5.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수변구역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주민지원사업 지도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점검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6. 18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6. 22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수변구역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양강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양산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심천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점 검 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수계관리팀장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주민지원사업 추진현황 및 사후관리실태 점검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14282" y="3571876"/>
            <a:ext cx="857256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11-6.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분뇨 및 개인하수처리시설 관련업체 지도점검</a:t>
            </a:r>
            <a:endParaRPr lang="en-US" altLang="ko-KR" sz="28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6.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분뇨 및 개인하수처리시설 관련업체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기술인력 및 시설현황 등 법령사항 준수여부 </a:t>
            </a:r>
            <a:endParaRPr lang="ko-KR" altLang="en-US" sz="2400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5720" y="500042"/>
            <a:ext cx="8643937" cy="264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11-7.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공공하수처리장 증설사업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오탄리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677-3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번지 일원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처리장 증설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3,500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㎥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기존 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10,000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 ㎥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16,766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차분 계약 및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 착수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               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1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85720" y="3500438"/>
            <a:ext cx="864393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11-8.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두평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농어촌마을하수도 설치사업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두평리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구강리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일원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처리장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130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㎥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관로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L=3.98</a:t>
            </a:r>
            <a:r>
              <a:rPr lang="en-US" altLang="ko-KR" sz="2400" b="1" dirty="0" smtClean="0">
                <a:latin typeface="맑은 고딕"/>
                <a:ea typeface="맑은 고딕"/>
              </a:rPr>
              <a:t>㎞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5,161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차분 계약 및 사업착수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               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1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250825" y="142875"/>
            <a:ext cx="87503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11-9.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하수처리시설 설치공사 현황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14313" y="857250"/>
          <a:ext cx="8640763" cy="5751230"/>
        </p:xfrm>
        <a:graphic>
          <a:graphicData uri="http://schemas.openxmlformats.org/drawingml/2006/table">
            <a:tbl>
              <a:tblPr/>
              <a:tblGrid>
                <a:gridCol w="2305050"/>
                <a:gridCol w="1223963"/>
                <a:gridCol w="936625"/>
                <a:gridCol w="3238500"/>
                <a:gridCol w="936625"/>
              </a:tblGrid>
              <a:tr h="6429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업  명</a:t>
                      </a: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r>
                        <a:rPr kumimoji="0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0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추진내용</a:t>
                      </a: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공정율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27,911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 하수처리구역 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차집관로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정비사업 </a:t>
                      </a: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7.42km </a:t>
                      </a: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12,545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관로부설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회동리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설계리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매천리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조심동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일원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</a:t>
                      </a: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30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영동읍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오정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회동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양정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하수관로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정비사업</a:t>
                      </a: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3.2km</a:t>
                      </a: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3,318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관로부설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오정리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일원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</a:t>
                      </a: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49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금정 농어촌마을하수도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설치공사</a:t>
                      </a: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25㎥/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1,591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처리장 기자재 설치 및 시운전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95</a:t>
                      </a: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82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용당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농어촌마을하수도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설치공사</a:t>
                      </a: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30㎥/</a:t>
                      </a:r>
                      <a:r>
                        <a:rPr kumimoji="0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2,039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처리장 기자재 설치 및 시운전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95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모리 농어촌마을하수도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설치공사</a:t>
                      </a: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50㎥/</a:t>
                      </a:r>
                      <a:r>
                        <a:rPr kumimoji="0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3,022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처리장 기초 및 </a:t>
                      </a: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관로부설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1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박계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농어촌마을하수도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설치공사</a:t>
                      </a: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40㎥/</a:t>
                      </a:r>
                      <a:r>
                        <a:rPr kumimoji="0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2,065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처리장 기초 및 </a:t>
                      </a: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관로부설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52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원당 농어촌마을 하수도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설치공사</a:t>
                      </a: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35㎥/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2,095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처리장 기초 및 </a:t>
                      </a: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관로부설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매금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궁촌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농어촌마을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하수도설치공사</a:t>
                      </a: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각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40㎥/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6,007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매금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– 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공법선정 및 행정절차 이행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궁촌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– 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 및 </a:t>
                      </a: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관로부설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1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죽산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농어촌마을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하수도설치공사</a:t>
                      </a: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50㎥/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3,397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 및 </a:t>
                      </a: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관로부설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0825" y="3333750"/>
            <a:ext cx="860742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8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5720" y="3143249"/>
            <a:ext cx="853601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11-11.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현안업무</a:t>
            </a:r>
            <a:endParaRPr lang="en-US" altLang="ko-KR" sz="28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탄소포인트제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인센티브 산정 및 지급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전기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가스 등 에너지 절약 가구에 상품권 지급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85720" y="571480"/>
            <a:ext cx="857256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11-10.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빗물 재이용시설 지도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점검</a:t>
            </a:r>
            <a:endParaRPr lang="en-US" altLang="ko-KR" sz="28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6.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빗물 재이용시설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빗물 이용시설 시설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관리기준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준수여부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등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ko-KR" altLang="en-US" sz="2400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179388" y="571500"/>
            <a:ext cx="8821737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재활용품 분리수거 철저 홍보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소식지 및 홈페이지 게재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공중화장실 불법촬영 카메라 합동점검 홍보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보도자료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70315</TotalTime>
  <Words>623</Words>
  <Application>Microsoft Office PowerPoint</Application>
  <PresentationFormat>화면 슬라이드 쇼(4:3)</PresentationFormat>
  <Paragraphs>129</Paragraphs>
  <Slides>8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2_조화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11254</cp:revision>
  <dcterms:modified xsi:type="dcterms:W3CDTF">2018-06-01T01:44:06Z</dcterms:modified>
</cp:coreProperties>
</file>