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7"/>
  </p:notesMasterIdLst>
  <p:handoutMasterIdLst>
    <p:handoutMasterId r:id="rId8"/>
  </p:handoutMasterIdLst>
  <p:sldIdLst>
    <p:sldId id="5907" r:id="rId2"/>
    <p:sldId id="5903" r:id="rId3"/>
    <p:sldId id="5906" r:id="rId4"/>
    <p:sldId id="5905" r:id="rId5"/>
    <p:sldId id="5902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1332" y="3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55EEB70-6F9B-4979-B6EC-7C11D16A48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46D0DA0-2C49-475E-9831-C9963E6CE7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92EECD8-6B24-4EA1-9C48-689861D6497E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1" y="4729163"/>
            <a:ext cx="5003379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1C23A-575F-482B-9D71-557A127B45D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91A0-3466-42B0-9A62-3F69B0A260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B1270-4924-4DB6-B445-C0362D8E11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97B24-56A3-4781-B24E-435FFBAD22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4F9A2-02B9-4E64-8A55-755C19F6638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AB21-B30C-4CFA-905C-4560507C42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C04FA-3FF4-4CB9-BCA0-0779C7374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D9ADD-FB70-4D3A-84F1-E9F2EAD6951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47E5B-B3A9-4765-A3C4-483FB1645F7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FD8D-B911-442E-9CD5-A7B05DF942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90A22-5C72-400F-88CE-F66CDD58667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AE726DF1-8F99-48AD-A857-FD37DFD93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3075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smtClean="0"/>
          </a:p>
        </p:txBody>
      </p:sp>
      <p:pic>
        <p:nvPicPr>
          <p:cNvPr id="3076" name="Picture 10" descr="D:\중요폴더\Desktop\자원순환센터사진전경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786438" y="285750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환 경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13" y="501650"/>
            <a:ext cx="8712200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2017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하반기 조기폐차지원사업 추진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9. 20. ~ 10. 20.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64,320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2005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12. 31.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이전  경유자동차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</a:rPr>
              <a:t>지 급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보험개발원에서 산정한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차량 기준가액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0975" y="3214686"/>
            <a:ext cx="896302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 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</a:t>
            </a:r>
            <a:r>
              <a:rPr lang="ko-KR" altLang="en-US" sz="2800" b="1" spc="-10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수변구역</a:t>
            </a:r>
            <a:r>
              <a:rPr lang="ko-KR" altLang="en-US" sz="2800" b="1" spc="-1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주민지원사업 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지도</a:t>
            </a:r>
            <a:r>
              <a:rPr lang="en-US" altLang="ko-KR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대상지역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수변구역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12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검 </a:t>
            </a:r>
            <a:r>
              <a:rPr lang="ko-KR" altLang="en-US" sz="12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수계관리팀장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주민지원사업 시설 운영실태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주민지원사업 추진현황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endParaRPr lang="en-US" altLang="ko-KR" sz="1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endParaRPr lang="en-US" altLang="ko-KR" sz="2400" b="1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13" y="501650"/>
            <a:ext cx="8712200" cy="357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환경기초시설 운영실태 점검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영동공공하수처리시설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10. 12. ~ 10. 13. 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 검 반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하수도팀장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수탁계약서 및 업무처리규정 이행여부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수질관리 및 시설물의 적정관리 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80975" y="4071942"/>
            <a:ext cx="896302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공공하수도 관리대행 성과평가 실시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10.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용진환경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㈜ 홍보관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2016.  8. 4. ~ 2017. 8. 3.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기간 중 공공하수도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운영관리 실태 전반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250825" y="0"/>
            <a:ext cx="87503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하수처리시설 설치공사 현황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250825" y="692150"/>
          <a:ext cx="8640763" cy="6096096"/>
        </p:xfrm>
        <a:graphic>
          <a:graphicData uri="http://schemas.openxmlformats.org/drawingml/2006/table">
            <a:tbl>
              <a:tblPr/>
              <a:tblGrid>
                <a:gridCol w="2305050"/>
                <a:gridCol w="1223963"/>
                <a:gridCol w="936625"/>
                <a:gridCol w="3238500"/>
                <a:gridCol w="936625"/>
              </a:tblGrid>
              <a:tr h="5222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업  명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(%)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35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50,300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공공하수처리장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증설사업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증설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3,500㎥/</a:t>
                      </a:r>
                      <a:r>
                        <a:rPr kumimoji="0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15,162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재원협의 및 설치인가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하수처리구역 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차집관로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 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관로매설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7.42km 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12,545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오정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양정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하수관로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정비사업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관로매설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3.98km</a:t>
                      </a:r>
                      <a:endParaRPr kumimoji="0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3,318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금정 농어촌마을 하수도    설치공사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25㎥/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1,591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처리장 진입도로 포장 및 기계펌프설치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88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용당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농어촌마을 하수도   설치공사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30㎥/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2,039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처리장 유입맨홀 설치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모리 농어촌마을 하수도  설치공사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50㎥/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1,286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박계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농어촌마을 하수도  설치공사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40㎥/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2,065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원당 농어촌마을 하수도  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설치공사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35㎥/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2,095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관로부설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매금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궁촌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농어촌마을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하수도 설치공사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40㎥/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6,290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착공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농어촌마을 하수도  설치공사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50㎥/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3,909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일상감사 및 계약심사 의뢰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4" marB="45724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57166"/>
            <a:ext cx="857256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하반기 환경오염물질 배출사업장 기술지원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사업장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0" hangingPunct="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70021</TotalTime>
  <Words>360</Words>
  <Application>Microsoft Office PowerPoint</Application>
  <PresentationFormat>화면 슬라이드 쇼(4:3)</PresentationFormat>
  <Paragraphs>95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2_조화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11229</cp:revision>
  <dcterms:modified xsi:type="dcterms:W3CDTF">2017-09-28T06:45:48Z</dcterms:modified>
</cp:coreProperties>
</file>