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5907" r:id="rId2"/>
    <p:sldId id="5903" r:id="rId3"/>
    <p:sldId id="5904" r:id="rId4"/>
    <p:sldId id="5902" r:id="rId5"/>
    <p:sldId id="5905" r:id="rId6"/>
    <p:sldId id="590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55EEB70-6F9B-4979-B6EC-7C11D16A48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6861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6D0DA0-2C49-475E-9831-C9963E6CE7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551724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C23A-575F-482B-9D71-557A127B45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91A0-3466-42B0-9A62-3F69B0A260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B1270-4924-4DB6-B445-C0362D8E11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97B24-56A3-4781-B24E-435FFBAD22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4F9A2-02B9-4E64-8A55-755C19F663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AB21-B30C-4CFA-905C-4560507C4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C04FA-3FF4-4CB9-BCA0-0779C7374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9ADD-FB70-4D3A-84F1-E9F2EAD695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7E5B-B3A9-4765-A3C4-483FB1645F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FD8D-B911-442E-9CD5-A7B05DF942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0A22-5C72-400F-88CE-F66CDD5866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AE726DF1-8F99-48AD-A857-FD37DFD93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제목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67587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67588" name="Picture 10" descr="D:\중요폴더\Desktop\자원순환센터사진전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86438" y="28575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환 경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214290"/>
            <a:ext cx="87122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대기오염측정망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 장소 전문가 평가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내 측정소 후보지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 도서관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군민운동장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충북보건환경연구원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대기과장외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대기오염측정망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 운영지침에 따른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후보지 평가 및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452841"/>
            <a:ext cx="8963025" cy="283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수변구역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주민지원사업 지도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수변구역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수계관리팀장외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주민지원사업 시설 운영실태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주민지원사업 추진현황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856" y="142852"/>
            <a:ext cx="87503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하수처리시설 설치공사 현황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50825" y="928670"/>
          <a:ext cx="8640961" cy="5516707"/>
        </p:xfrm>
        <a:graphic>
          <a:graphicData uri="http://schemas.openxmlformats.org/drawingml/2006/table">
            <a:tbl>
              <a:tblPr firstRow="1" bandRow="1"/>
              <a:tblGrid>
                <a:gridCol w="2304951"/>
                <a:gridCol w="1080120"/>
                <a:gridCol w="1080120"/>
                <a:gridCol w="3239789"/>
                <a:gridCol w="935981"/>
              </a:tblGrid>
              <a:tr h="75234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 업  명</a:t>
                      </a:r>
                      <a:endParaRPr lang="ko-KR" altLang="en-US" sz="18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en-US" altLang="ko-KR" sz="18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8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lang="ko-KR" altLang="en-US" sz="18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8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  <a:endParaRPr lang="ko-KR" altLang="en-US" sz="18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spc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en-US" altLang="ko-KR" sz="1800" b="1" spc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spc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lang="ko-KR" altLang="en-US" sz="1800" b="1" spc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819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4,916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033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 하수처리구역 </a:t>
                      </a:r>
                      <a:endParaRPr lang="en-US" altLang="ko-KR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차집관로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정비사업 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50" b="1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r>
                        <a:rPr lang="ko-KR" altLang="en-US" sz="145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45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7.42km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12,600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현장사무소 신축 및 시공 </a:t>
                      </a: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측량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033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오정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회동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양정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부용</a:t>
                      </a: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하수관로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정비사업 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50" b="1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endParaRPr lang="en-US" altLang="ko-KR" sz="145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5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3.21km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3,200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사업집행 및 계약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0336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금정 농어촌마을하수도 설치공사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1,591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오수관로부설</a:t>
                      </a: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배수설비설치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55818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용당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농어촌마을하수도 설치공사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2,039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오수관로부설</a:t>
                      </a: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처리장 배관공사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20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모리 농어촌마을하수도 설치공사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1,286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오수관로부설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20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박계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농어촌마을 </a:t>
                      </a:r>
                      <a:endParaRPr lang="en-US" altLang="ko-KR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하수도설치공사</a:t>
                      </a:r>
                      <a:endParaRPr lang="ko-KR" altLang="en-US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2065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 및 착공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20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원당 농어촌마을 </a:t>
                      </a:r>
                      <a:endParaRPr lang="en-US" altLang="ko-KR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하수도설치공사</a:t>
                      </a:r>
                      <a:endParaRPr lang="ko-KR" altLang="en-US" sz="1600" b="1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35㎥/</a:t>
                      </a:r>
                      <a:r>
                        <a:rPr lang="ko-KR" altLang="en-US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1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2095</a:t>
                      </a:r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 및 착공</a:t>
                      </a:r>
                      <a:endParaRPr lang="en-US" altLang="ko-KR" sz="1600" b="1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7488" y="3143248"/>
            <a:ext cx="871220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육군종합행정학교 군용차량 배출가스 검사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6.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군용차량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폐기물매립시설 수질검사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침출수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처리수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지하수  등을 대상으로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ph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항목 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자원순환센터 소각시설 정기점검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소각로 가동중지 및 정기점검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71414"/>
            <a:ext cx="87122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복지회관 건립사업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번지외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2017 ~ 2018. 6.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사업규모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 연면적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감정평가 및 부지매입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382588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(2017. 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5. 25.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650" y="1785938"/>
          <a:ext cx="8064896" cy="4248470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환경관리팀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88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자원순환팀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수계관리팀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하수도팀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311150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·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인구증가 지원사항을 직원들에게 숙지시켜 전입운동에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적극 활용토록 조치하고 자체 회의를 지속 개최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 간에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선의의 경쟁을 유도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·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전입예정자에게 예정일을 전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후로 전입 독려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·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 등을 방문하여 지속적으로 전입대상자 발굴 및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 후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전출한 자에 대해 재 전입을 독려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·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전입예정자 현황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r>
              <a:rPr lang="ko-KR" altLang="en-US" sz="2400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자원순환팀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), </a:t>
            </a:r>
            <a:r>
              <a:rPr lang="ko-KR" altLang="en-US" sz="2400" kern="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수계관리팀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), </a:t>
            </a:r>
            <a:r>
              <a:rPr lang="ko-KR" altLang="en-US" sz="2400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하수도팀</a:t>
            </a: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70159</TotalTime>
  <Words>442</Words>
  <Application>Microsoft Office PowerPoint</Application>
  <PresentationFormat>화면 슬라이드 쇼(4:3)</PresentationFormat>
  <Paragraphs>129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11233</cp:revision>
  <dcterms:modified xsi:type="dcterms:W3CDTF">2017-05-26T04:53:32Z</dcterms:modified>
</cp:coreProperties>
</file>