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6"/>
  </p:notesMasterIdLst>
  <p:handoutMasterIdLst>
    <p:handoutMasterId r:id="rId7"/>
  </p:handoutMasterIdLst>
  <p:sldIdLst>
    <p:sldId id="5904" r:id="rId2"/>
    <p:sldId id="5902" r:id="rId3"/>
    <p:sldId id="5901" r:id="rId4"/>
    <p:sldId id="5903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66" y="23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55EEB70-6F9B-4979-B6EC-7C11D16A484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46D0DA0-2C49-475E-9831-C9963E6CE7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1C23A-575F-482B-9D71-557A127B45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91A0-3466-42B0-9A62-3F69B0A260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B1270-4924-4DB6-B445-C0362D8E11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97B24-56A3-4781-B24E-435FFBAD22E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4F9A2-02B9-4E64-8A55-755C19F6638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3AB21-B30C-4CFA-905C-4560507C423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C04FA-3FF4-4CB9-BCA0-0779C7374D3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D9ADD-FB70-4D3A-84F1-E9F2EAD6951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47E5B-B3A9-4765-A3C4-483FB1645F7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AFD8D-B911-442E-9CD5-A7B05DF942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90A22-5C72-400F-88CE-F66CDD58667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AE726DF1-8F99-48AD-A857-FD37DFD93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smtClean="0"/>
          </a:p>
        </p:txBody>
      </p:sp>
      <p:sp>
        <p:nvSpPr>
          <p:cNvPr id="13315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smtClean="0"/>
          </a:p>
        </p:txBody>
      </p:sp>
      <p:pic>
        <p:nvPicPr>
          <p:cNvPr id="13316" name="Picture 10" descr="D:\중요폴더\Desktop\자원순환센터사진전경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5786438" y="285750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환 경 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7488" y="214290"/>
            <a:ext cx="871220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자원순환센터  소각시설  정기점검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3.11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3.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(5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점검업체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한라오엠에스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소각로 가동중지 및 정기점검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7488" y="2786058"/>
            <a:ext cx="8712200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폐기물매립시설 수질검사 실시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침출수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원수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처리수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지하수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검사기관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충북보건환경연구원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검사항목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pH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항목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7517" y="214290"/>
            <a:ext cx="8640763" cy="2500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2017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「세계 물의 날」정화활동 실시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3.15.(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3.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24.(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800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사회단체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공무원 등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경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정화활동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0857" y="2428868"/>
            <a:ext cx="8964613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하수처리시설 설치공사 현황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503070" y="3286124"/>
          <a:ext cx="8498086" cy="3172133"/>
        </p:xfrm>
        <a:graphic>
          <a:graphicData uri="http://schemas.openxmlformats.org/drawingml/2006/table">
            <a:tbl>
              <a:tblPr firstRow="1" bandRow="1"/>
              <a:tblGrid>
                <a:gridCol w="2266839"/>
                <a:gridCol w="1062261"/>
                <a:gridCol w="1062261"/>
                <a:gridCol w="3045147"/>
                <a:gridCol w="1061578"/>
              </a:tblGrid>
              <a:tr h="83652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  업  명</a:t>
                      </a:r>
                      <a:endParaRPr lang="ko-KR" altLang="en-US" sz="20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en-US" altLang="ko-KR" sz="2000" b="1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20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[㎥/</a:t>
                      </a:r>
                      <a:r>
                        <a:rPr lang="ko-KR" altLang="en-US" sz="20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20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  <a:endParaRPr lang="ko-KR" altLang="en-US" sz="20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r>
                        <a:rPr lang="en-US" altLang="ko-KR" sz="20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lang="ko-KR" altLang="en-US" sz="2000" b="1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20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  <a:endParaRPr lang="ko-KR" altLang="en-US" sz="20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spc="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공정율</a:t>
                      </a:r>
                      <a:endParaRPr lang="en-US" altLang="ko-KR" sz="2000" b="1" spc="0" dirty="0" smtClean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spc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  <a:endParaRPr lang="ko-KR" altLang="en-US" sz="2000" b="1" spc="0" dirty="0" smtClean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6498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r" latinLnBrk="1"/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4,916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67086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금정 농어촌마을하수도 설치공사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25㎥/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r" latinLnBrk="1"/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1,591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처리장부지 토공</a:t>
                      </a: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62063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1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용당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농어촌마을하수도 설치공사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30㎥/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r" latinLnBrk="1"/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2,039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처리장부지 토공</a:t>
                      </a: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753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모리 농어촌마을하수도 설치공사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50㎥/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1,286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처리장부지 토공</a:t>
                      </a: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7488" y="214290"/>
            <a:ext cx="871220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비산먼지 배출사업장 지도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공사장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환경관리팀장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비산먼지 억제시설 가동여부 등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69971</TotalTime>
  <Words>205</Words>
  <Application>Microsoft Office PowerPoint</Application>
  <PresentationFormat>화면 슬라이드 쇼(4:3)</PresentationFormat>
  <Paragraphs>45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2_조화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11222</cp:revision>
  <dcterms:modified xsi:type="dcterms:W3CDTF">2017-02-23T06:20:10Z</dcterms:modified>
</cp:coreProperties>
</file>