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5" r:id="rId4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B036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49" autoAdjust="0"/>
    <p:restoredTop sz="86386" autoAdjust="0"/>
  </p:normalViewPr>
  <p:slideViewPr>
    <p:cSldViewPr>
      <p:cViewPr varScale="1">
        <p:scale>
          <a:sx n="75" d="100"/>
          <a:sy n="75" d="100"/>
        </p:scale>
        <p:origin x="-139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84A32B8-649F-410C-A7CE-A3566E4CAB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DB6E4-AC47-4F6B-B04D-7C23CC1B9D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2F127FCC-157A-4261-82F1-829CEA7320CC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3A6A-4F6F-4F24-AA30-9961594657A2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2843-33A8-47D5-8D94-E0298E61F0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028E-2DB9-4134-BDB5-47833C9984D9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13B5-1557-450F-BE3E-ADFCAEE116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31D1-0281-41E5-BF96-FCDDF3F90820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5E9E-6737-451A-9986-1E7E0C548A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15EC-34F4-4564-A4DC-7F9B26AB780D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556B-3E7D-458A-9550-DDC32B84E7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F372-F497-4A0F-B4EC-3E8E6D836712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8E0E-9029-4FB3-944F-E3F4D2511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BC35-D276-4F76-853A-1760201B7ECE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CC93-FBCD-407F-9E41-E897D22778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71B0D-BA17-4C4B-9D6F-8438B75D0B5D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0035-61D4-4D0F-AE41-05F5A5074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7CCB-B42C-4510-A439-F896D287E734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0F0D-8ACE-4E99-A574-CC97832AC1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8EF0-C594-4D4B-A9E4-2BCA432DF72B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0919-D5CD-49D4-B870-98EEF6271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9BE0-83E2-4706-A4B3-E5394620296E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9F58-B77D-4B83-A76B-64D573F91A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3E5F-E103-45B3-A50E-9F5453086C90}" type="datetimeFigureOut">
              <a:rPr lang="ko-KR" altLang="en-US"/>
              <a:pPr>
                <a:defRPr/>
              </a:pPr>
              <a:t>2017-08-31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7C0AB-B282-4F3E-9312-6C48824029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4D05A8B-E670-45EA-9922-E0145067D4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1137" r:id="rId1"/>
    <p:sldLayoutId id="2147601138" r:id="rId2"/>
    <p:sldLayoutId id="2147601139" r:id="rId3"/>
    <p:sldLayoutId id="2147601140" r:id="rId4"/>
    <p:sldLayoutId id="2147601141" r:id="rId5"/>
    <p:sldLayoutId id="2147601142" r:id="rId6"/>
    <p:sldLayoutId id="2147601143" r:id="rId7"/>
    <p:sldLayoutId id="2147601144" r:id="rId8"/>
    <p:sldLayoutId id="2147601145" r:id="rId9"/>
    <p:sldLayoutId id="2147601146" r:id="rId10"/>
    <p:sldLayoutId id="214760114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4F54A33F15E27860DA3FFFFA05F1A0C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929322" y="142852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500042"/>
            <a:ext cx="892971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가을철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산림 내 임산물 불법채취 지도단속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9. ~ 11.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야생버섯 등 임산물 무단채취 행위자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적발 위주보다 계도 예방 중심으로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임산물 무단채취행위는 산림보호법 위반 행위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4-2. 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정량제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거래 지원사업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감생산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농가 및 감 경매업체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483,384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189,892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자부담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293,492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종이박스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500042"/>
            <a:ext cx="892971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귀농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귀촌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지역 맞춤형 상담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설명회 참여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2017.9.8(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귀농귀촌종합센터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양재동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At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귀농귀촌팀장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희망 도시민에게 영동군의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지원정책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지역 정보 제공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i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가을철 조림사업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큰나무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공익조림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5ha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홍단풍외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9. ~ 11.30.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착수일로부터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63,600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76449</TotalTime>
  <Words>156</Words>
  <Application>Microsoft Office PowerPoint</Application>
  <PresentationFormat>화면 슬라이드 쇼(4:3)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5_Office 테마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12050</cp:revision>
  <dcterms:modified xsi:type="dcterms:W3CDTF">2017-08-31T06:06:22Z</dcterms:modified>
</cp:coreProperties>
</file>