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92418" r:id="rId1"/>
  </p:sldMasterIdLst>
  <p:notesMasterIdLst>
    <p:notesMasterId r:id="rId5"/>
  </p:notesMasterIdLst>
  <p:handoutMasterIdLst>
    <p:handoutMasterId r:id="rId6"/>
  </p:handoutMasterIdLst>
  <p:sldIdLst>
    <p:sldId id="5960" r:id="rId2"/>
    <p:sldId id="5959" r:id="rId3"/>
    <p:sldId id="5961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36"/>
    <a:srgbClr val="05AB0D"/>
    <a:srgbClr val="FFFF00"/>
    <a:srgbClr val="0000CC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31" autoAdjust="0"/>
    <p:restoredTop sz="99633" autoAdjust="0"/>
  </p:normalViewPr>
  <p:slideViewPr>
    <p:cSldViewPr>
      <p:cViewPr>
        <p:scale>
          <a:sx n="66" d="100"/>
          <a:sy n="66" d="100"/>
        </p:scale>
        <p:origin x="-1482" y="-101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1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t" anchorCtr="0" compatLnSpc="1">
            <a:prstTxWarp prst="textNoShape">
              <a:avLst/>
            </a:prstTxWarp>
          </a:bodyPr>
          <a:lstStyle>
            <a:lvl1pPr algn="l" defTabSz="8809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1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t" anchorCtr="0" compatLnSpc="1">
            <a:prstTxWarp prst="textNoShape">
              <a:avLst/>
            </a:prstTxWarp>
          </a:bodyPr>
          <a:lstStyle>
            <a:lvl1pPr algn="r" defTabSz="8809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039"/>
            <a:ext cx="29511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b" anchorCtr="0" compatLnSpc="1">
            <a:prstTxWarp prst="textNoShape">
              <a:avLst/>
            </a:prstTxWarp>
          </a:bodyPr>
          <a:lstStyle>
            <a:lvl1pPr algn="l" defTabSz="8809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4039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b" anchorCtr="0" compatLnSpc="1">
            <a:prstTxWarp prst="textNoShape">
              <a:avLst/>
            </a:prstTxWarp>
          </a:bodyPr>
          <a:lstStyle>
            <a:lvl1pPr algn="r" defTabSz="8809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FFDCBC09-5334-4861-B5E8-FFC10E61F1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90522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11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t" anchorCtr="0" compatLnSpc="1">
            <a:prstTxWarp prst="textNoShape">
              <a:avLst/>
            </a:prstTxWarp>
          </a:bodyPr>
          <a:lstStyle>
            <a:lvl1pPr algn="l" defTabSz="8809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1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t" anchorCtr="0" compatLnSpc="1">
            <a:prstTxWarp prst="textNoShape">
              <a:avLst/>
            </a:prstTxWarp>
          </a:bodyPr>
          <a:lstStyle>
            <a:lvl1pPr algn="r" defTabSz="8809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4" y="4721225"/>
            <a:ext cx="499427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039"/>
            <a:ext cx="29511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b" anchorCtr="0" compatLnSpc="1">
            <a:prstTxWarp prst="textNoShape">
              <a:avLst/>
            </a:prstTxWarp>
          </a:bodyPr>
          <a:lstStyle>
            <a:lvl1pPr algn="l" defTabSz="8809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4039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7" tIns="45407" rIns="90837" bIns="45407" numCol="1" anchor="b" anchorCtr="0" compatLnSpc="1">
            <a:prstTxWarp prst="textNoShape">
              <a:avLst/>
            </a:prstTxWarp>
          </a:bodyPr>
          <a:lstStyle>
            <a:lvl1pPr algn="r" defTabSz="880930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F678742-8E6F-4349-8540-CCE494B4B8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4491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6038" y="9444039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18" tIns="45397" rIns="90818" bIns="45397" anchor="b"/>
          <a:lstStyle/>
          <a:p>
            <a:pPr algn="r" defTabSz="887346">
              <a:lnSpc>
                <a:spcPct val="150000"/>
              </a:lnSpc>
              <a:buClr>
                <a:srgbClr val="FFFF00"/>
              </a:buClr>
              <a:buSzPct val="60000"/>
            </a:pPr>
            <a:fld id="{B8CAEEA1-5701-4BFC-8508-60D520BB4DDB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7346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5"/>
            <a:ext cx="5441950" cy="4471988"/>
          </a:xfrm>
          <a:noFill/>
          <a:ln/>
        </p:spPr>
        <p:txBody>
          <a:bodyPr lIns="90809" tIns="45392" rIns="90809" bIns="45392"/>
          <a:lstStyle/>
          <a:p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6038" y="9444039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29" tIns="45801" rIns="91629" bIns="45801" anchor="b"/>
          <a:lstStyle/>
          <a:p>
            <a:pPr algn="r" defTabSz="884171"/>
            <a:fld id="{A334701D-39EC-4B7E-B61B-D57709E411C5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4171"/>
              <a:t>2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62000"/>
            <a:ext cx="4921250" cy="369093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1" y="4729164"/>
            <a:ext cx="5003800" cy="4449762"/>
          </a:xfrm>
          <a:noFill/>
          <a:ln/>
        </p:spPr>
        <p:txBody>
          <a:bodyPr lIns="91887" tIns="45926" rIns="91887" bIns="45926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56038" y="9444039"/>
            <a:ext cx="29511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29" tIns="45801" rIns="91629" bIns="45801" anchor="b"/>
          <a:lstStyle/>
          <a:p>
            <a:pPr algn="r" defTabSz="884171"/>
            <a:fld id="{A334701D-39EC-4B7E-B61B-D57709E411C5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4171"/>
              <a:t>3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9963" y="762000"/>
            <a:ext cx="4921250" cy="369093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1" y="4729164"/>
            <a:ext cx="5003800" cy="4449762"/>
          </a:xfrm>
          <a:noFill/>
          <a:ln/>
        </p:spPr>
        <p:txBody>
          <a:bodyPr lIns="91887" tIns="45926" rIns="91887" bIns="45926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23CD-BAA0-4F60-B772-7644DBFBC435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B6D0-80DE-4B59-A628-B70756EC16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2FFB-8A55-4142-8894-EC293F98B8C3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556E-2A38-4C1D-BCFC-AB93777289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440C-98B0-4337-9312-9E522CD83C6D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AD94-AEFE-4FFC-865A-1C8584C44A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F673-6089-4ADA-8BE5-36F36C692A32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AFF3-F207-485B-8ACD-A903109720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D4F3-FD37-41FB-86B4-1184CC393DEF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F921-62DB-4903-9944-36D5070C69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D5F4-8CC5-4319-BB87-867AC455F216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E6DB-7867-44C0-A58D-D830DD3686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ED8D-C978-4BD4-8426-0195BE67221B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FEE7-9F27-4258-8B94-AE32B13C9A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8819-6C83-4AC5-819A-12CE90956AE7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EBD0-00A1-43E1-B17C-349D2C60B4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AEBF-EAE1-4080-BEFB-3CB8DEB2D0C0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2CFA-9104-4798-B3E0-D776CF1DDE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833B-83CD-4CFD-B750-A8DE89126586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9CB6-4D4F-4D6A-AC23-84E86D365A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CA30-4927-4502-B507-739A6D02658D}" type="datetimeFigureOut">
              <a:rPr lang="ko-KR" altLang="en-US"/>
              <a:pPr>
                <a:defRPr/>
              </a:pPr>
              <a:t>2019-04-30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78C4-C4D4-4303-A7BC-315AAA2BCA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CFE9579-A8FF-4C91-AE29-6335BBFB0C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02225" r:id="rId1"/>
    <p:sldLayoutId id="2147602226" r:id="rId2"/>
    <p:sldLayoutId id="2147602227" r:id="rId3"/>
    <p:sldLayoutId id="2147602228" r:id="rId4"/>
    <p:sldLayoutId id="2147602229" r:id="rId5"/>
    <p:sldLayoutId id="2147602230" r:id="rId6"/>
    <p:sldLayoutId id="2147602231" r:id="rId7"/>
    <p:sldLayoutId id="2147602232" r:id="rId8"/>
    <p:sldLayoutId id="2147602233" r:id="rId9"/>
    <p:sldLayoutId id="2147602234" r:id="rId10"/>
    <p:sldLayoutId id="214760223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중요폴더\Desktop\업무보고\2019년\5월\5월 월간업무 사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/>
              <a:buNone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0811"/>
              </p:ext>
            </p:extLst>
          </p:nvPr>
        </p:nvGraphicFramePr>
        <p:xfrm>
          <a:off x="5951984" y="0"/>
          <a:ext cx="3192016" cy="77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산림과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3242" y="116632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산사태 방지 대책본부 운영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5.15.(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 10.15.(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산림과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개조 편성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산사태 발령수준에 따라 비상근무 탄력적 운영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7-2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봄철 임산물 불법채취 단속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5~6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산나물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산약초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등 무단 굴</a:t>
            </a:r>
            <a:r>
              <a:rPr lang="ko-KR" altLang="en-US" sz="2400" b="1" dirty="0">
                <a:latin typeface="맑은 고딕"/>
                <a:ea typeface="맑은 고딕"/>
              </a:rPr>
              <a:t>∙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채취 행위 단속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ko-KR" altLang="en-US" sz="2400" b="1" dirty="0">
                <a:latin typeface="맑은 고딕"/>
                <a:ea typeface="맑은 고딕"/>
              </a:rPr>
              <a:t>∙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면 불법 굴</a:t>
            </a:r>
            <a:r>
              <a:rPr lang="ko-KR" altLang="en-US" sz="2400" b="1" dirty="0">
                <a:latin typeface="맑은 고딕"/>
                <a:ea typeface="맑은 고딕"/>
              </a:rPr>
              <a:t>∙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채취 방지 홍보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현수막 배부 및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게첨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7-3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산행문화 개선</a:t>
            </a:r>
            <a:r>
              <a:rPr lang="ko-KR" altLang="en-US" sz="2800" b="1" dirty="0">
                <a:solidFill>
                  <a:srgbClr val="0000FF"/>
                </a:solidFill>
                <a:latin typeface="맑은 고딕"/>
                <a:ea typeface="맑은 고딕"/>
              </a:rPr>
              <a:t>∙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산불 조심 현장 캠페인 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5.10.[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] /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천태산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일원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현장 캠페인을 통한 건전한 산행문화 정착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7-4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소나무재선충병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드론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방제 사업 추진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5~7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57,000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천원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구촌리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4-1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필지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150ha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67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7-5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보호수 정비사업 추진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5~6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12,000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천원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보호수 외과수술 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옥전리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79-1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느티나무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7-6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영동감클러스터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역량강화사업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국내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견학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5.23.(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)~24.(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경상북도 상주시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청도군  곶감시설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33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임산물생산자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클러스터추진단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7-7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귀산촌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주거지원 및 산지활용 임대농장 사업추진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5~12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300,000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천원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국비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50%,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15%,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35%)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귀산촌인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폐교활용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리모델링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지원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국공유림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대부료 지원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위탁체결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산림조합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임산물 불법채취 단속홍보 </a:t>
            </a:r>
            <a:r>
              <a:rPr lang="en-US" altLang="ko-KR" sz="2400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신문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현수막</a:t>
            </a: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마을방송</a:t>
            </a: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748182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</a:spPr>
      <a:bodyPr wrap="none" lIns="92075" tIns="46038" rIns="92075" bIns="46038"/>
      <a:lstStyle>
        <a:defPPr marL="914400" indent="-457200" fontAlgn="auto">
          <a:lnSpc>
            <a:spcPct val="120000"/>
          </a:lnSpc>
          <a:spcBef>
            <a:spcPct val="20000"/>
          </a:spcBef>
          <a:spcAft>
            <a:spcPts val="0"/>
          </a:spcAft>
          <a:buClr>
            <a:srgbClr val="FFFFFF"/>
          </a:buClr>
          <a:buFont typeface="Wingdings" pitchFamily="2" charset="2"/>
          <a:buNone/>
          <a:tabLst>
            <a:tab pos="4953000" algn="l"/>
          </a:tabLst>
          <a:defRPr sz="300" b="1" kern="0" dirty="0">
            <a:solidFill>
              <a:srgbClr val="FFFFFF"/>
            </a:solidFill>
            <a:latin typeface="굴림" pitchFamily="50" charset="-127"/>
            <a:ea typeface="굴림" pitchFamily="50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75265</TotalTime>
  <Words>212</Words>
  <Application>Microsoft Office PowerPoint</Application>
  <PresentationFormat>화면 슬라이드 쇼(4:3)</PresentationFormat>
  <Paragraphs>34</Paragraphs>
  <Slides>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5_Office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12003</cp:revision>
  <cp:lastPrinted>2019-04-30T00:49:08Z</cp:lastPrinted>
  <dcterms:modified xsi:type="dcterms:W3CDTF">2019-04-30T00:52:14Z</dcterms:modified>
</cp:coreProperties>
</file>