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2418" r:id="rId1"/>
  </p:sldMasterIdLst>
  <p:notesMasterIdLst>
    <p:notesMasterId r:id="rId5"/>
  </p:notesMasterIdLst>
  <p:handoutMasterIdLst>
    <p:handoutMasterId r:id="rId6"/>
  </p:handoutMasterIdLst>
  <p:sldIdLst>
    <p:sldId id="5961" r:id="rId2"/>
    <p:sldId id="5959" r:id="rId3"/>
    <p:sldId id="5962" r:id="rId4"/>
  </p:sldIdLst>
  <p:sldSz cx="9144000" cy="6858000" type="screen4x3"/>
  <p:notesSz cx="6735763" cy="98663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66" autoAdjust="0"/>
    <p:restoredTop sz="86386" autoAdjust="0"/>
  </p:normalViewPr>
  <p:slideViewPr>
    <p:cSldViewPr>
      <p:cViewPr>
        <p:scale>
          <a:sx n="66" d="100"/>
          <a:sy n="66" d="100"/>
        </p:scale>
        <p:origin x="-1416" y="-10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>
            <a:lvl1pPr algn="l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571" y="0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>
            <a:lvl1pPr algn="r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652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b" anchorCtr="0" compatLnSpc="1">
            <a:prstTxWarp prst="textNoShape">
              <a:avLst/>
            </a:prstTxWarp>
          </a:bodyPr>
          <a:lstStyle>
            <a:lvl1pPr algn="l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571" y="9374652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b" anchorCtr="0" compatLnSpc="1">
            <a:prstTxWarp prst="textNoShape">
              <a:avLst/>
            </a:prstTxWarp>
          </a:bodyPr>
          <a:lstStyle>
            <a:lvl1pPr algn="r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FDCBC09-5334-4861-B5E8-FFC10E61F1D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007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>
            <a:lvl1pPr algn="l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571" y="0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>
            <a:lvl1pPr algn="r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41363"/>
            <a:ext cx="4930775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51" y="4686538"/>
            <a:ext cx="4941863" cy="443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652"/>
            <a:ext cx="2920193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b" anchorCtr="0" compatLnSpc="1">
            <a:prstTxWarp prst="textNoShape">
              <a:avLst/>
            </a:prstTxWarp>
          </a:bodyPr>
          <a:lstStyle>
            <a:lvl1pPr algn="l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571" y="9374652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54" tIns="45015" rIns="90054" bIns="45015" numCol="1" anchor="b" anchorCtr="0" compatLnSpc="1">
            <a:prstTxWarp prst="textNoShape">
              <a:avLst/>
            </a:prstTxWarp>
          </a:bodyPr>
          <a:lstStyle>
            <a:lvl1pPr algn="r" defTabSz="87333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F678742-8E6F-4349-8540-CCE494B4B8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38047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15571" y="9374653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28" tIns="45002" rIns="90028" bIns="45002" anchor="b"/>
          <a:lstStyle/>
          <a:p>
            <a:pPr algn="r" defTabSz="879626">
              <a:lnSpc>
                <a:spcPct val="150000"/>
              </a:lnSpc>
              <a:buClr>
                <a:srgbClr val="FFFF00"/>
              </a:buClr>
              <a:buSzPct val="60000"/>
            </a:pPr>
            <a:fld id="{B8CAEEA1-5701-4BFC-8508-60D520BB4DDB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62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462" y="4686538"/>
            <a:ext cx="5384840" cy="4439132"/>
          </a:xfrm>
          <a:noFill/>
          <a:ln/>
        </p:spPr>
        <p:txBody>
          <a:bodyPr lIns="90019" tIns="44997" rIns="90019" bIns="44997"/>
          <a:lstStyle/>
          <a:p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15571" y="9374652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9" tIns="45406" rIns="90839" bIns="45406" anchor="b"/>
          <a:lstStyle/>
          <a:p>
            <a:pPr algn="r" defTabSz="876545"/>
            <a:fld id="{A334701D-39EC-4B7E-B61B-D57709E411C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6545"/>
              <a:t>2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55650"/>
            <a:ext cx="4884738" cy="36639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2238" y="4694418"/>
            <a:ext cx="4951288" cy="4417069"/>
          </a:xfrm>
          <a:noFill/>
          <a:ln/>
        </p:spPr>
        <p:txBody>
          <a:bodyPr lIns="91094" tIns="45530" rIns="91094" bIns="45530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15571" y="9374652"/>
            <a:ext cx="2920192" cy="49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9" tIns="45406" rIns="90839" bIns="45406" anchor="b"/>
          <a:lstStyle/>
          <a:p>
            <a:pPr algn="r" defTabSz="876545"/>
            <a:fld id="{A334701D-39EC-4B7E-B61B-D57709E411C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6545"/>
              <a:t>3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55650"/>
            <a:ext cx="4884738" cy="36639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2238" y="4694418"/>
            <a:ext cx="4951288" cy="4417069"/>
          </a:xfrm>
          <a:noFill/>
          <a:ln/>
        </p:spPr>
        <p:txBody>
          <a:bodyPr lIns="91094" tIns="45530" rIns="91094" bIns="45530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E23CD-BAA0-4F60-B772-7644DBFBC435}" type="datetimeFigureOut">
              <a:rPr lang="ko-KR" altLang="en-US"/>
              <a:pPr>
                <a:defRPr/>
              </a:pPr>
              <a:t>2020-04-29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8B6D0-80DE-4B59-A628-B70756EC165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42FFB-8A55-4142-8894-EC293F98B8C3}" type="datetimeFigureOut">
              <a:rPr lang="ko-KR" altLang="en-US"/>
              <a:pPr>
                <a:defRPr/>
              </a:pPr>
              <a:t>2020-04-29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F556E-2A38-4C1D-BCFC-AB93777289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1440C-98B0-4337-9312-9E522CD83C6D}" type="datetimeFigureOut">
              <a:rPr lang="ko-KR" altLang="en-US"/>
              <a:pPr>
                <a:defRPr/>
              </a:pPr>
              <a:t>2020-04-29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9AD94-AEFE-4FFC-865A-1C8584C44A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6F673-6089-4ADA-8BE5-36F36C692A32}" type="datetimeFigureOut">
              <a:rPr lang="ko-KR" altLang="en-US"/>
              <a:pPr>
                <a:defRPr/>
              </a:pPr>
              <a:t>2020-04-29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BAFF3-F207-485B-8ACD-A903109720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3D4F3-FD37-41FB-86B4-1184CC393DEF}" type="datetimeFigureOut">
              <a:rPr lang="ko-KR" altLang="en-US"/>
              <a:pPr>
                <a:defRPr/>
              </a:pPr>
              <a:t>2020-04-29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5F921-62DB-4903-9944-36D5070C690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7D5F4-8CC5-4319-BB87-867AC455F216}" type="datetimeFigureOut">
              <a:rPr lang="ko-KR" altLang="en-US"/>
              <a:pPr>
                <a:defRPr/>
              </a:pPr>
              <a:t>2020-04-29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FE6DB-7867-44C0-A58D-D830DD36865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DED8D-C978-4BD4-8426-0195BE67221B}" type="datetimeFigureOut">
              <a:rPr lang="ko-KR" altLang="en-US"/>
              <a:pPr>
                <a:defRPr/>
              </a:pPr>
              <a:t>2020-04-29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3FEE7-9F27-4258-8B94-AE32B13C9A9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A8819-6C83-4AC5-819A-12CE90956AE7}" type="datetimeFigureOut">
              <a:rPr lang="ko-KR" altLang="en-US"/>
              <a:pPr>
                <a:defRPr/>
              </a:pPr>
              <a:t>2020-04-29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0EBD0-00A1-43E1-B17C-349D2C60B4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4AEBF-EAE1-4080-BEFB-3CB8DEB2D0C0}" type="datetimeFigureOut">
              <a:rPr lang="ko-KR" altLang="en-US"/>
              <a:pPr>
                <a:defRPr/>
              </a:pPr>
              <a:t>2020-04-29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72CFA-9104-4798-B3E0-D776CF1DDEA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A833B-83CD-4CFD-B750-A8DE89126586}" type="datetimeFigureOut">
              <a:rPr lang="ko-KR" altLang="en-US"/>
              <a:pPr>
                <a:defRPr/>
              </a:pPr>
              <a:t>2020-04-29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79CB6-4D4F-4D6A-AC23-84E86D365AD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7CA30-4927-4502-B507-739A6D02658D}" type="datetimeFigureOut">
              <a:rPr lang="ko-KR" altLang="en-US"/>
              <a:pPr>
                <a:defRPr/>
              </a:pPr>
              <a:t>2020-04-29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C78C4-C4D4-4303-A7BC-315AAA2BCA7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CFE9579-A8FF-4C91-AE29-6335BBFB0C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2225" r:id="rId1"/>
    <p:sldLayoutId id="2147602226" r:id="rId2"/>
    <p:sldLayoutId id="2147602227" r:id="rId3"/>
    <p:sldLayoutId id="2147602228" r:id="rId4"/>
    <p:sldLayoutId id="2147602229" r:id="rId5"/>
    <p:sldLayoutId id="2147602230" r:id="rId6"/>
    <p:sldLayoutId id="2147602231" r:id="rId7"/>
    <p:sldLayoutId id="2147602232" r:id="rId8"/>
    <p:sldLayoutId id="2147602233" r:id="rId9"/>
    <p:sldLayoutId id="2147602234" r:id="rId10"/>
    <p:sldLayoutId id="2147602235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69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049734"/>
              </p:ext>
            </p:extLst>
          </p:nvPr>
        </p:nvGraphicFramePr>
        <p:xfrm>
          <a:off x="5951984" y="0"/>
          <a:ext cx="3192016" cy="777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2016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산림과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15973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8451" y="168620"/>
            <a:ext cx="9144000" cy="652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11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364251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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108520" y="-171400"/>
            <a:ext cx="9144000" cy="7702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7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6-1</a:t>
            </a:r>
            <a:r>
              <a:rPr lang="en-US" altLang="ko-KR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 </a:t>
            </a:r>
            <a:r>
              <a:rPr lang="ko-KR" altLang="en-US" sz="27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어린나무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7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가꾸기사업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집행</a:t>
            </a:r>
            <a:endParaRPr lang="en-US" altLang="ko-KR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회포리 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번지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60ha / 80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14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6-2.  </a:t>
            </a:r>
            <a:r>
              <a:rPr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산사태 방지 대책본부 운영</a:t>
            </a:r>
            <a:endParaRPr lang="en-US" altLang="ko-KR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5.15.(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)~10.15.(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산림과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개조 편성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산사태 발령수준에 따라 비상근무 탄력적 운영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14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6-3.  </a:t>
            </a:r>
            <a:r>
              <a:rPr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봄철 임산물 불법채취 단속</a:t>
            </a:r>
            <a:endParaRPr lang="en-US" altLang="ko-KR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5~6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산나물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산약초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 무단 굴∙ 채취 행위 단속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읍∙면 불법 굴∙ 채취 방지 홍보 현수막 배부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게첨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14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6-4. 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힐링타운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무장애나눔길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조성사업 감리용역 집행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매천리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35-1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번지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힐링타운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 / 29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20. 5. ~ 22. 9.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감리용역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식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8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8451" y="168620"/>
            <a:ext cx="9144000" cy="652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11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364251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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36512" y="69821"/>
            <a:ext cx="9144000" cy="400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12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6-5.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구촌문화공원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조성사업 준공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구촌리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172-4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번지 일원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496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준공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(5.13.)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12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6-6.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 영동군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숲해설가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양성교육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6. ~ 8. 26.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3~4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 강의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실습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여성회관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4191000" lvl="8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14743083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76097</TotalTime>
  <Words>168</Words>
  <Application>Microsoft Office PowerPoint</Application>
  <PresentationFormat>화면 슬라이드 쇼(4:3)</PresentationFormat>
  <Paragraphs>39</Paragraphs>
  <Slides>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5_Office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12071</cp:revision>
  <cp:lastPrinted>2020-04-29T00:26:00Z</cp:lastPrinted>
  <dcterms:modified xsi:type="dcterms:W3CDTF">2020-04-29T00:38:46Z</dcterms:modified>
</cp:coreProperties>
</file>