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5"/>
  </p:notesMasterIdLst>
  <p:handoutMasterIdLst>
    <p:handoutMasterId r:id="rId6"/>
  </p:handoutMasterIdLst>
  <p:sldIdLst>
    <p:sldId id="256" r:id="rId2"/>
    <p:sldId id="263" r:id="rId3"/>
    <p:sldId id="265" r:id="rId4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149" autoAdjust="0"/>
    <p:restoredTop sz="86386" autoAdjust="0"/>
  </p:normalViewPr>
  <p:slideViewPr>
    <p:cSldViewPr>
      <p:cViewPr varScale="1">
        <p:scale>
          <a:sx n="87" d="100"/>
          <a:sy n="87" d="100"/>
        </p:scale>
        <p:origin x="-432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84A32B8-649F-410C-A7CE-A3566E4CAB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26" y="0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252" y="4721225"/>
            <a:ext cx="499311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98DB6E4-AC47-4F6B-B04D-7C23CC1B9D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726" y="9444038"/>
            <a:ext cx="29488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2F127FCC-157A-4261-82F1-829CEA7320CC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1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43A6A-4F6F-4F24-AA30-9961594657A2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62843-33A8-47D5-8D94-E0298E61F0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8028E-2DB9-4134-BDB5-47833C9984D9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B13B5-1557-450F-BE3E-ADFCAEE1164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331D1-0281-41E5-BF96-FCDDF3F90820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F5E9E-6737-451A-9986-1E7E0C548AD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15EC-34F4-4564-A4DC-7F9B26AB780D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F556B-3E7D-458A-9550-DDC32B84E74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4F372-F497-4A0F-B4EC-3E8E6D836712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08E0E-9029-4FB3-944F-E3F4D2511D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8BC35-D276-4F76-853A-1760201B7ECE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8CC93-FBCD-407F-9E41-E897D22778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71B0D-BA17-4C4B-9D6F-8438B75D0B5D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20035-61D4-4D0F-AE41-05F5A50741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07CCB-B42C-4510-A439-F896D287E734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10F0D-8ACE-4E99-A574-CC97832AC1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D8EF0-C594-4D4B-A9E4-2BCA432DF72B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70919-D5CD-49D4-B870-98EEF6271A0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59BE0-83E2-4706-A4B3-E5394620296E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D9F58-B77D-4B83-A76B-64D573F91A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3E5F-E103-45B3-A50E-9F5453086C90}" type="datetimeFigureOut">
              <a:rPr lang="ko-KR" altLang="en-US"/>
              <a:pPr>
                <a:defRPr/>
              </a:pPr>
              <a:t>2017-09-28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7C0AB-B282-4F3E-9312-6C48824029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4D05A8B-E670-45EA-9922-E0145067D4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1137" r:id="rId1"/>
    <p:sldLayoutId id="2147601138" r:id="rId2"/>
    <p:sldLayoutId id="2147601139" r:id="rId3"/>
    <p:sldLayoutId id="2147601140" r:id="rId4"/>
    <p:sldLayoutId id="2147601141" r:id="rId5"/>
    <p:sldLayoutId id="2147601142" r:id="rId6"/>
    <p:sldLayoutId id="2147601143" r:id="rId7"/>
    <p:sldLayoutId id="2147601144" r:id="rId8"/>
    <p:sldLayoutId id="2147601145" r:id="rId9"/>
    <p:sldLayoutId id="2147601146" r:id="rId10"/>
    <p:sldLayoutId id="214760114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123" name="_x340445192" descr="EMB00002568140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857884" y="500042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500042"/>
            <a:ext cx="8929718" cy="63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가로수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감따기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행사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2017.10.20.(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15:30</a:t>
            </a: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용두공원 주차장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금요회원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주민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감따기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행사 종료 후 가로수 감 자율 수확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 </a:t>
            </a:r>
            <a:r>
              <a:rPr lang="en-US" altLang="ko-KR" dirty="0" smtClean="0">
                <a:solidFill>
                  <a:srgbClr val="05AB0D"/>
                </a:solidFill>
              </a:rPr>
              <a:t>※ </a:t>
            </a:r>
            <a:r>
              <a:rPr lang="ko-KR" altLang="en-US" dirty="0" smtClean="0">
                <a:solidFill>
                  <a:srgbClr val="05AB0D"/>
                </a:solidFill>
              </a:rPr>
              <a:t>군수님 하실 일 </a:t>
            </a:r>
            <a:r>
              <a:rPr lang="en-US" altLang="ko-KR" dirty="0" smtClean="0">
                <a:solidFill>
                  <a:srgbClr val="05AB0D"/>
                </a:solidFill>
              </a:rPr>
              <a:t>: </a:t>
            </a:r>
            <a:r>
              <a:rPr lang="ko-KR" altLang="en-US" dirty="0" smtClean="0">
                <a:solidFill>
                  <a:srgbClr val="05AB0D"/>
                </a:solidFill>
              </a:rPr>
              <a:t>인사말씀 및 </a:t>
            </a:r>
            <a:r>
              <a:rPr lang="ko-KR" altLang="en-US" dirty="0" err="1" smtClean="0">
                <a:solidFill>
                  <a:srgbClr val="05AB0D"/>
                </a:solidFill>
              </a:rPr>
              <a:t>감따기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1500"/>
              </a:lnSpc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영동감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정량제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거래 실시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2017.10.10.(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감가공센터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20kg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정량제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거래용 종이박스로</a:t>
            </a:r>
            <a:r>
              <a:rPr lang="en-US" altLang="ko-KR" sz="2400" b="1" i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경매실시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지원내용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감정량제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거래용 포장재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(189,892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500042"/>
            <a:ext cx="8929718" cy="63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47675" lvl="1" indent="-447675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4-3.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삼도봉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명품숲길 조성사업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차 공사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용화면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조동리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1-1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번지외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도마령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민주지산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물한계곡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1,227,000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1,030,626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196,374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등산로정비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L=10.8km,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데크설치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편의시설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1500"/>
              </a:lnSpc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4-4.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귀농귀촌인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농가주택수리비 지원사업 추가신청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2017.10.11.(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100%)</a:t>
            </a: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세대당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한도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95350" lvl="1" indent="-43815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귀농인 주택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리모델링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보일러 교체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76613</TotalTime>
  <Words>167</Words>
  <Application>Microsoft Office PowerPoint</Application>
  <PresentationFormat>화면 슬라이드 쇼(4:3)</PresentationFormat>
  <Paragraphs>32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5_Office 테마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12068</cp:revision>
  <dcterms:modified xsi:type="dcterms:W3CDTF">2017-09-28T04:19:44Z</dcterms:modified>
</cp:coreProperties>
</file>