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5" r:id="rId4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87" d="100"/>
          <a:sy n="87" d="100"/>
        </p:scale>
        <p:origin x="-432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F127FCC-157A-4261-82F1-829CEA7320C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3" name="_x340445192" descr="EMB00002568140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857884" y="500042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가로수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감따기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행사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2017.10.20.(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15:30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용두공원 주차장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감따기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행사 종료 후 가로수 감 자율 수확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en-US" altLang="ko-KR" dirty="0" smtClean="0">
                <a:solidFill>
                  <a:srgbClr val="05AB0D"/>
                </a:solidFill>
              </a:rPr>
              <a:t>※ </a:t>
            </a:r>
            <a:r>
              <a:rPr lang="ko-KR" altLang="en-US" dirty="0" smtClean="0">
                <a:solidFill>
                  <a:srgbClr val="05AB0D"/>
                </a:solidFill>
              </a:rPr>
              <a:t>군수님 하실 일 </a:t>
            </a:r>
            <a:r>
              <a:rPr lang="en-US" altLang="ko-KR" dirty="0" smtClean="0">
                <a:solidFill>
                  <a:srgbClr val="05AB0D"/>
                </a:solidFill>
              </a:rPr>
              <a:t>: </a:t>
            </a:r>
            <a:r>
              <a:rPr lang="ko-KR" altLang="en-US" dirty="0" smtClean="0">
                <a:solidFill>
                  <a:srgbClr val="05AB0D"/>
                </a:solidFill>
              </a:rPr>
              <a:t>인사말씀 및 </a:t>
            </a:r>
            <a:r>
              <a:rPr lang="ko-KR" altLang="en-US" dirty="0" err="1" smtClean="0">
                <a:solidFill>
                  <a:srgbClr val="05AB0D"/>
                </a:solidFill>
              </a:rPr>
              <a:t>감따기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정량제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거래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2017.10.10.(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감가공센터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20kg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정량제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거래용 종이박스로</a:t>
            </a:r>
            <a:r>
              <a:rPr lang="en-US" altLang="ko-KR" sz="2400" b="1" i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경매실시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감정량제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거래용 포장재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(189,892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47675" lvl="1" indent="-447675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삼도봉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명품숲길 조성사업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차 공사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1-1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번지외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민주지산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물한계곡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1,227,000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1,030,626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196,374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등산로정비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L=10.8km,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데크설치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편의시설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귀농귀촌인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농가주택수리비 지원사업 추가신청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2017.10.11.(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100%)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한도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귀농인 주택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보일러 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76613</TotalTime>
  <Words>167</Words>
  <Application>Microsoft Office PowerPoint</Application>
  <PresentationFormat>화면 슬라이드 쇼(4:3)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12068</cp:revision>
  <dcterms:modified xsi:type="dcterms:W3CDTF">2017-09-28T04:19:44Z</dcterms:modified>
</cp:coreProperties>
</file>