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7"/>
  </p:notesMasterIdLst>
  <p:handoutMasterIdLst>
    <p:handoutMasterId r:id="rId8"/>
  </p:handoutMasterIdLst>
  <p:sldIdLst>
    <p:sldId id="266" r:id="rId2"/>
    <p:sldId id="267" r:id="rId3"/>
    <p:sldId id="271" r:id="rId4"/>
    <p:sldId id="272" r:id="rId5"/>
    <p:sldId id="274" r:id="rId6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B036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9" autoAdjust="0"/>
    <p:restoredTop sz="86386" autoAdjust="0"/>
  </p:normalViewPr>
  <p:slideViewPr>
    <p:cSldViewPr>
      <p:cViewPr varScale="1">
        <p:scale>
          <a:sx n="104" d="100"/>
          <a:sy n="104" d="100"/>
        </p:scale>
        <p:origin x="-114" y="-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26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84A32B8-649F-410C-A7CE-A3566E4CAB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26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52" y="4721225"/>
            <a:ext cx="499311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DB6E4-AC47-4F6B-B04D-7C23CC1B9D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8EA5E82C-A4B4-4CCE-AA41-D9FEBC4ECF19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1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3A6A-4F6F-4F24-AA30-9961594657A2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2843-33A8-47D5-8D94-E0298E61F0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028E-2DB9-4134-BDB5-47833C9984D9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13B5-1557-450F-BE3E-ADFCAEE116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31D1-0281-41E5-BF96-FCDDF3F90820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5E9E-6737-451A-9986-1E7E0C548A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15EC-34F4-4564-A4DC-7F9B26AB780D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556B-3E7D-458A-9550-DDC32B84E7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F372-F497-4A0F-B4EC-3E8E6D836712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8E0E-9029-4FB3-944F-E3F4D2511D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BC35-D276-4F76-853A-1760201B7EC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CC93-FBCD-407F-9E41-E897D22778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1B0D-BA17-4C4B-9D6F-8438B75D0B5D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0035-61D4-4D0F-AE41-05F5A50741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CCB-B42C-4510-A439-F896D287E734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0F0D-8ACE-4E99-A574-CC97832AC1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8EF0-C594-4D4B-A9E4-2BCA432DF72B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0919-D5CD-49D4-B870-98EEF6271A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9BE0-83E2-4706-A4B3-E5394620296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9F58-B77D-4B83-A76B-64D573F91A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3E5F-E103-45B3-A50E-9F5453086C90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C0AB-B282-4F3E-9312-6C48824029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4D05A8B-E670-45EA-9922-E0145067D4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1137" r:id="rId1"/>
    <p:sldLayoutId id="2147601138" r:id="rId2"/>
    <p:sldLayoutId id="2147601139" r:id="rId3"/>
    <p:sldLayoutId id="2147601140" r:id="rId4"/>
    <p:sldLayoutId id="2147601141" r:id="rId5"/>
    <p:sldLayoutId id="2147601142" r:id="rId6"/>
    <p:sldLayoutId id="2147601143" r:id="rId7"/>
    <p:sldLayoutId id="2147601144" r:id="rId8"/>
    <p:sldLayoutId id="2147601145" r:id="rId9"/>
    <p:sldLayoutId id="2147601146" r:id="rId10"/>
    <p:sldLayoutId id="214760114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0171219_101057.jpg"/>
          <p:cNvPicPr>
            <a:picLocks noChangeAspect="1"/>
          </p:cNvPicPr>
          <p:nvPr/>
        </p:nvPicPr>
        <p:blipFill>
          <a:blip r:embed="rId3" cstate="print"/>
          <a:srcRect l="174" r="109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988050" y="11588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0"/>
            <a:ext cx="8929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20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3-1.  </a:t>
            </a:r>
            <a:r>
              <a:rPr lang="en-US" altLang="ko-KR" sz="2800" b="1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800" b="1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봄철 산불전문예방진화대원 모집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2018. 1. 12(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까지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서류전형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면접 및 체력검사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운영기간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2018. 2. ~ 5. 31.</a:t>
            </a: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주요임무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산불발생 요인 사전제거 및 산불진화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3-2.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설명절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영동곶감 홍보</a:t>
            </a:r>
            <a:endParaRPr lang="en-US" altLang="ko-KR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2018.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25.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20./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한국언론진흥재단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케이블방송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60,000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영동곶감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TV-CF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영상 송출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0"/>
            <a:ext cx="8929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농림사업 보조사업 대상자 의견 및 수요조사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임산물 저장 건조시설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2,189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2018. 1. 5. ~ 1. 26.</a:t>
            </a: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조사내용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확보된 예산범위 내 우선순위에 의거 사업희망여부 조사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희망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사업예정지 등의 세부사업계획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6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ko-KR" altLang="en-US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214290"/>
            <a:ext cx="892968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ts val="4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 이달의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중점 홍보사항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 명절 영동곶감  홍보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영동곶감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TV-CF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영상 송출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봄철 산불전문예방진화대원 모집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마을방송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ts val="3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ts val="4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b="1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산림과 전입실적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(2017.12.28. 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         (</a:t>
            </a:r>
            <a:r>
              <a:rPr lang="ko-KR" altLang="en-US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28662" y="3689665"/>
          <a:ext cx="7745438" cy="2954045"/>
        </p:xfrm>
        <a:graphic>
          <a:graphicData uri="http://schemas.openxmlformats.org/drawingml/2006/table">
            <a:tbl>
              <a:tblPr firstRow="1" bandRow="1"/>
              <a:tblGrid>
                <a:gridCol w="1409900"/>
                <a:gridCol w="1279509"/>
                <a:gridCol w="1279509"/>
                <a:gridCol w="1347629"/>
                <a:gridCol w="1276288"/>
                <a:gridCol w="1152603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전월대비</a:t>
                      </a:r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증가인원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181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산림정책팀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산림보호팀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260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산림소득팀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귀농귀촌팀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9275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산지전용 인허가시 관내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미거주자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전입 유도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산불진화대원 등 기간제근로자 대상 인구증가 참여 협조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77068</TotalTime>
  <Words>230</Words>
  <Application>Microsoft Office PowerPoint</Application>
  <PresentationFormat>화면 슬라이드 쇼(4:3)</PresentationFormat>
  <Paragraphs>63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5_Office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12094</cp:revision>
  <dcterms:modified xsi:type="dcterms:W3CDTF">2017-12-29T00:48:46Z</dcterms:modified>
</cp:coreProperties>
</file>