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4"/>
  </p:notesMasterIdLst>
  <p:handoutMasterIdLst>
    <p:handoutMasterId r:id="rId5"/>
  </p:handoutMasterIdLst>
  <p:sldIdLst>
    <p:sldId id="5961" r:id="rId2"/>
    <p:sldId id="5959" r:id="rId3"/>
  </p:sldIdLst>
  <p:sldSz cx="9144000" cy="6858000" type="screen4x3"/>
  <p:notesSz cx="6735763" cy="98663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6" autoAdjust="0"/>
    <p:restoredTop sz="86386" autoAdjust="0"/>
  </p:normalViewPr>
  <p:slideViewPr>
    <p:cSldViewPr>
      <p:cViewPr>
        <p:scale>
          <a:sx n="66" d="100"/>
          <a:sy n="66" d="100"/>
        </p:scale>
        <p:origin x="-1416" y="-10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1" y="0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652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FDCBC09-5334-4861-B5E8-FFC10E61F1D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007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571" y="0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1363"/>
            <a:ext cx="4930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51" y="4686538"/>
            <a:ext cx="4941863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652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F678742-8E6F-4349-8540-CCE494B4B8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8047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15571" y="9374653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8" tIns="45002" rIns="90028" bIns="45002" anchor="b"/>
          <a:lstStyle/>
          <a:p>
            <a:pPr algn="r" defTabSz="879626">
              <a:lnSpc>
                <a:spcPct val="150000"/>
              </a:lnSpc>
              <a:buClr>
                <a:srgbClr val="FFFF00"/>
              </a:buClr>
              <a:buSzPct val="60000"/>
            </a:pPr>
            <a:fld id="{B8CAEEA1-5701-4BFC-8508-60D520BB4DDB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62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462" y="4686538"/>
            <a:ext cx="5384840" cy="4439132"/>
          </a:xfrm>
          <a:noFill/>
          <a:ln/>
        </p:spPr>
        <p:txBody>
          <a:bodyPr lIns="90019" tIns="44997" rIns="90019" bIns="44997"/>
          <a:lstStyle/>
          <a:p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9" tIns="45406" rIns="90839" bIns="45406" anchor="b"/>
          <a:lstStyle/>
          <a:p>
            <a:pPr algn="r" defTabSz="876545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6545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5650"/>
            <a:ext cx="4884738" cy="3663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238" y="4694418"/>
            <a:ext cx="4951288" cy="4417069"/>
          </a:xfrm>
          <a:noFill/>
          <a:ln/>
        </p:spPr>
        <p:txBody>
          <a:bodyPr lIns="91094" tIns="45530" rIns="91094" bIns="455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E23CD-BAA0-4F60-B772-7644DBFBC435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B6D0-80DE-4B59-A628-B70756EC16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FFB-8A55-4142-8894-EC293F98B8C3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556E-2A38-4C1D-BCFC-AB93777289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1440C-98B0-4337-9312-9E522CD83C6D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9AD94-AEFE-4FFC-865A-1C8584C44A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F673-6089-4ADA-8BE5-36F36C692A32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AFF3-F207-485B-8ACD-A903109720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3D4F3-FD37-41FB-86B4-1184CC393DEF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F921-62DB-4903-9944-36D5070C69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D5F4-8CC5-4319-BB87-867AC455F216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FE6DB-7867-44C0-A58D-D830DD3686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ED8D-C978-4BD4-8426-0195BE67221B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FEE7-9F27-4258-8B94-AE32B13C9A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8819-6C83-4AC5-819A-12CE90956AE7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0EBD0-00A1-43E1-B17C-349D2C60B4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AEBF-EAE1-4080-BEFB-3CB8DEB2D0C0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2CFA-9104-4798-B3E0-D776CF1DDE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833B-83CD-4CFD-B750-A8DE89126586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9CB6-4D4F-4D6A-AC23-84E86D365A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CA30-4927-4502-B507-739A6D02658D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78C4-C4D4-4303-A7BC-315AAA2BCA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CFE9579-A8FF-4C91-AE29-6335BBFB0C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2225" r:id="rId1"/>
    <p:sldLayoutId id="2147602226" r:id="rId2"/>
    <p:sldLayoutId id="2147602227" r:id="rId3"/>
    <p:sldLayoutId id="2147602228" r:id="rId4"/>
    <p:sldLayoutId id="2147602229" r:id="rId5"/>
    <p:sldLayoutId id="2147602230" r:id="rId6"/>
    <p:sldLayoutId id="2147602231" r:id="rId7"/>
    <p:sldLayoutId id="2147602232" r:id="rId8"/>
    <p:sldLayoutId id="2147602233" r:id="rId9"/>
    <p:sldLayoutId id="2147602234" r:id="rId10"/>
    <p:sldLayoutId id="21476022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221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049734"/>
              </p:ext>
            </p:extLst>
          </p:nvPr>
        </p:nvGraphicFramePr>
        <p:xfrm>
          <a:off x="5951984" y="0"/>
          <a:ext cx="3192016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016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15973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451" y="168620"/>
            <a:ext cx="9144000" cy="652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1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180528" y="-243408"/>
            <a:ext cx="9144000" cy="10541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1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영동햇곶감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대도시 판매행사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12.26~28(3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70,000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개농가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햇곶감판매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이벤트행사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소나무재선충병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예방나무주사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범화리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19.79ha / 28,810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8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곶감축제 및 연말연시 영동곶감 홍보광고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19.12.5~ 20.1.5 / 140,000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TV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신문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인터넷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지하철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옥외광고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민주지산 자연휴양림 보완사업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12.1~1.31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용화면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휴양림길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숙박동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버섯동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방수 및 미장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76054</TotalTime>
  <Words>108</Words>
  <Application>Microsoft Office PowerPoint</Application>
  <PresentationFormat>화면 슬라이드 쇼(4:3)</PresentationFormat>
  <Paragraphs>29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5_Office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12062</cp:revision>
  <cp:lastPrinted>2019-12-10T06:23:26Z</cp:lastPrinted>
  <dcterms:modified xsi:type="dcterms:W3CDTF">2020-01-30T00:58:27Z</dcterms:modified>
</cp:coreProperties>
</file>