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4"/>
  </p:notesMasterIdLst>
  <p:handoutMasterIdLst>
    <p:handoutMasterId r:id="rId5"/>
  </p:handoutMasterIdLst>
  <p:sldIdLst>
    <p:sldId id="5961" r:id="rId2"/>
    <p:sldId id="5959" r:id="rId3"/>
  </p:sldIdLst>
  <p:sldSz cx="9144000" cy="6858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6" autoAdjust="0"/>
    <p:restoredTop sz="86386" autoAdjust="0"/>
  </p:normalViewPr>
  <p:slideViewPr>
    <p:cSldViewPr>
      <p:cViewPr>
        <p:scale>
          <a:sx n="66" d="100"/>
          <a:sy n="66" d="100"/>
        </p:scale>
        <p:origin x="-1416" y="-10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00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51" y="4686538"/>
            <a:ext cx="4941863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8047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15571" y="9374653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8" tIns="45002" rIns="90028" bIns="45002" anchor="b"/>
          <a:lstStyle/>
          <a:p>
            <a:pPr algn="r" defTabSz="879626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62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462" y="4686538"/>
            <a:ext cx="5384840" cy="4439132"/>
          </a:xfrm>
          <a:noFill/>
          <a:ln/>
        </p:spPr>
        <p:txBody>
          <a:bodyPr lIns="90019" tIns="44997" rIns="90019" bIns="44997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221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49734"/>
              </p:ext>
            </p:extLst>
          </p:nvPr>
        </p:nvGraphicFramePr>
        <p:xfrm>
          <a:off x="5951984" y="0"/>
          <a:ext cx="3192016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1597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180528" y="-243408"/>
            <a:ext cx="9144000" cy="10541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1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영동햇곶감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대도시 판매행사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12.26~28(3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70,000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개농가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햇곶감판매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이벤트행사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소나무재선충병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예방나무주사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범화리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19.79ha / 28,810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8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곶감축제 및 연말연시 영동곶감 홍보광고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19.12.5~ 20.1.5 / 140,000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TV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인터넷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지하철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옥외광고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민주지산 자연휴양림 보완사업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12.1~1.31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휴양림길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숙박동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버섯동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방수 및 미장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76054</TotalTime>
  <Words>108</Words>
  <Application>Microsoft Office PowerPoint</Application>
  <PresentationFormat>화면 슬라이드 쇼(4:3)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5_Office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12062</cp:revision>
  <cp:lastPrinted>2019-12-10T06:23:26Z</cp:lastPrinted>
  <dcterms:modified xsi:type="dcterms:W3CDTF">2020-01-30T00:58:27Z</dcterms:modified>
</cp:coreProperties>
</file>