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60" r:id="rId5"/>
    <p:sldId id="26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49" autoAdjust="0"/>
    <p:restoredTop sz="86386" autoAdjust="0"/>
  </p:normalViewPr>
  <p:slideViewPr>
    <p:cSldViewPr>
      <p:cViewPr varScale="1">
        <p:scale>
          <a:sx n="106" d="100"/>
          <a:sy n="106" d="100"/>
        </p:scale>
        <p:origin x="-132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84A32B8-649F-410C-A7CE-A3566E4CAB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DB6E4-AC47-4F6B-B04D-7C23CC1B9D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F127FCC-157A-4261-82F1-829CEA7320C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3A6A-4F6F-4F24-AA30-9961594657A2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2843-33A8-47D5-8D94-E0298E61F0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028E-2DB9-4134-BDB5-47833C9984D9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13B5-1557-450F-BE3E-ADFCAEE116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31D1-0281-41E5-BF96-FCDDF3F90820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E9E-6737-451A-9986-1E7E0C548A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15EC-34F4-4564-A4DC-7F9B26AB780D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556B-3E7D-458A-9550-DDC32B84E7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372-F497-4A0F-B4EC-3E8E6D836712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8E0E-9029-4FB3-944F-E3F4D2511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C35-D276-4F76-853A-1760201B7ECE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CC93-FBCD-407F-9E41-E897D22778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1B0D-BA17-4C4B-9D6F-8438B75D0B5D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0035-61D4-4D0F-AE41-05F5A5074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7CCB-B42C-4510-A439-F896D287E734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0F0D-8ACE-4E99-A574-CC97832AC1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8EF0-C594-4D4B-A9E4-2BCA432DF72B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0919-D5CD-49D4-B870-98EEF6271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BE0-83E2-4706-A4B3-E5394620296E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9F58-B77D-4B83-A76B-64D573F91A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3E5F-E103-45B3-A50E-9F5453086C90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7C0AB-B282-4F3E-9312-6C4882402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4D05A8B-E670-45EA-9922-E0145067D4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1137" r:id="rId1"/>
    <p:sldLayoutId id="2147601138" r:id="rId2"/>
    <p:sldLayoutId id="2147601139" r:id="rId3"/>
    <p:sldLayoutId id="2147601140" r:id="rId4"/>
    <p:sldLayoutId id="2147601141" r:id="rId5"/>
    <p:sldLayoutId id="2147601142" r:id="rId6"/>
    <p:sldLayoutId id="2147601143" r:id="rId7"/>
    <p:sldLayoutId id="2147601144" r:id="rId8"/>
    <p:sldLayoutId id="2147601145" r:id="rId9"/>
    <p:sldLayoutId id="2147601146" r:id="rId10"/>
    <p:sldLayoutId id="214760114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1495688100044.jpg"/>
          <p:cNvPicPr>
            <a:picLocks noChangeAspect="1"/>
          </p:cNvPicPr>
          <p:nvPr/>
        </p:nvPicPr>
        <p:blipFill>
          <a:blip r:embed="rId3"/>
          <a:srcRect t="20142" b="20929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260350"/>
            <a:ext cx="878363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산림병해충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예찰</a:t>
            </a:r>
            <a:r>
              <a:rPr lang="en-US" altLang="ko-KR" sz="2800" b="1" dirty="0">
                <a:solidFill>
                  <a:srgbClr val="0000FF"/>
                </a:solidFill>
                <a:latin typeface="굴림" pitchFamily="50" charset="-127"/>
                <a:ea typeface="굴림" pitchFamily="50" charset="-127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방제대책본부 설치 운영 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      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병해충 집중발생시기에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강화 적기 방제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8.31(3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설치장소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영동군청 산림과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대책반구성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산림병해충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예찰방제단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방제차량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대활용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산림병해충 발생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적기 방제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확산저지를 위한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집중예찰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병해충 진단 방제지도 및 돌발해충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지상방제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260350"/>
            <a:ext cx="8783638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조림지가꾸기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풀베기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설계리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~2017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년조림지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330ha/2017. 6. ~ 8. 30.(60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420,980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감고을편백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치유의숲조성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자계리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1-3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등산로 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(0.9km)</a:t>
            </a: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6. ~ 7.31.(60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73,270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노면정비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데크로드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돌계단 설치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시골살이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체험행사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지내리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귀농귀촌센터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대도시 예비 귀농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귀촌인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농촌생활 체험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영동군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지원정책 안내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2017.5.22</a:t>
            </a:r>
            <a:r>
              <a:rPr lang="ko-KR" altLang="en-US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650" y="2060575"/>
          <a:ext cx="8064896" cy="3158420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4332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502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118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산림정책팀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117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산림보호팀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산림소득팀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50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귀농귀촌팀</a:t>
                      </a:r>
                      <a:endParaRPr lang="en-US" altLang="ko-KR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endParaRPr lang="ko-KR" altLang="en-US" sz="16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상담 시 전입 적극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산지전용 인허가시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미거주자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전입 유도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산불진화대원 등 기간제근로자 대상 인구증가 참여 협조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통계조사 시 조사원을 활용 인구전입 홍보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75463</TotalTime>
  <Words>300</Words>
  <Application>Microsoft Office PowerPoint</Application>
  <PresentationFormat>화면 슬라이드 쇼(4:3)</PresentationFormat>
  <Paragraphs>68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5_Office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11958</cp:revision>
  <dcterms:modified xsi:type="dcterms:W3CDTF">2017-05-25T05:04:42Z</dcterms:modified>
</cp:coreProperties>
</file>