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919" r:id="rId2"/>
    <p:sldId id="5926" r:id="rId3"/>
    <p:sldId id="5925" r:id="rId4"/>
    <p:sldId id="5927" r:id="rId5"/>
    <p:sldId id="5923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7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6DD5985A-D488-401F-9926-7343032C800D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ABEA1499-FC97-4BFE-BDA1-39A7F1BBFC72}" type="slidenum">
              <a:rPr kumimoji="0"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1063"/>
              <a:t>5</a:t>
            </a:fld>
            <a:endParaRPr kumimoji="0" lang="en-US" altLang="ko-KR" sz="120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 림 경 영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50" y="214290"/>
            <a:ext cx="892975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숲가꾸기사업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도덕리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181ha</a:t>
            </a: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262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90600" lvl="1" indent="-533400">
              <a:lnSpc>
                <a:spcPct val="150000"/>
              </a:lnSpc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3357562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조림지가꾸기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풀베기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구촌리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27-1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번지외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필지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215ha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 및 착공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357562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무주반딧불축제 영동곶감 직거래장터 운영</a:t>
            </a:r>
            <a:r>
              <a:rPr lang="ko-KR" altLang="en-US" sz="2800" b="1" kern="900" spc="-3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kern="900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14. 6. 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6.15(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행사장소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무주군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무주읍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예체문화관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행사장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참여단체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영동곶감연합회 대표 김유경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판매품목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곶감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감식초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행사목적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영동곶감 우수성 홍보 및 농가 판로확대 기여</a:t>
            </a:r>
            <a:endParaRPr lang="en-US" altLang="ko-KR" sz="2400" b="1" dirty="0" smtClean="0">
              <a:latin typeface="굴림"/>
              <a:ea typeface="굴림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85831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충남대학교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학술임도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계약심사 추진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심사주체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회계과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지촌리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학술임도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신설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1.5km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업</a:t>
            </a:r>
            <a:r>
              <a:rPr lang="ko-KR" altLang="en-US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414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85831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-5. 2014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귀농</a:t>
            </a:r>
            <a:r>
              <a:rPr lang="en-US" altLang="ko-KR" sz="2800" b="1" dirty="0" smtClean="0">
                <a:solidFill>
                  <a:srgbClr val="0000FF"/>
                </a:solidFill>
                <a:latin typeface="굴림"/>
                <a:ea typeface="굴림"/>
                <a:sym typeface="Symbol" pitchFamily="18" charset="2"/>
              </a:rPr>
              <a:t>·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귀촌창업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박람회행사 참가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행사기간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2014. 6. 20 ~ 6. 22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참여단체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영동군귀농인협의회장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최규찬외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행사장소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서울무역전시장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서울 강남구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행사내용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귀농</a:t>
            </a:r>
            <a:r>
              <a:rPr lang="en-US" altLang="ko-KR" sz="2400" b="1" dirty="0" smtClean="0">
                <a:latin typeface="굴림"/>
                <a:ea typeface="굴림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귀촌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정책 및 지원시책 홍보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대도시 예비귀농인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1:1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상담 및 컨설팅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79388" y="-6"/>
            <a:ext cx="8535987" cy="664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지방재정 균형집행 추진상황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집행현황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(5. 21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                            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b="1" dirty="0">
                <a:latin typeface="HY헤드라인M" pitchFamily="18" charset="-127"/>
                <a:ea typeface="HY헤드라인M" pitchFamily="18" charset="-127"/>
              </a:rPr>
              <a:t>단위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금주 집행대상사업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봄철 조림사업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140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차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숲가꾸기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설계비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 15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임산물가공시설 보조금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 50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도마령상용정보수공사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선금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 33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도시민농촌지원사업 보조금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 20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기타 물품구입 등                    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:     16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부진사유 및 향후 집행계획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보조사업 완료를 위한 사업추진 독려 촉구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19138" y="1484313"/>
          <a:ext cx="7781952" cy="1071099"/>
        </p:xfrm>
        <a:graphic>
          <a:graphicData uri="http://schemas.openxmlformats.org/drawingml/2006/table">
            <a:tbl>
              <a:tblPr/>
              <a:tblGrid>
                <a:gridCol w="1438353"/>
                <a:gridCol w="1659670"/>
                <a:gridCol w="1298872"/>
                <a:gridCol w="1226712"/>
                <a:gridCol w="2158345"/>
              </a:tblGrid>
              <a:tr h="5240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목표액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현재까지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추진실적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집행율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(%)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(C=B/A)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금주집행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예상액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6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월말까지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집행계획</a:t>
                      </a:r>
                      <a:endParaRPr kumimoji="0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kumimoji="0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누계액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19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4,271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1,907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44.7</a:t>
                      </a:r>
                      <a:endParaRPr kumimoji="0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274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kumimoji="0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4,271(100%)</a:t>
                      </a:r>
                      <a:endParaRPr kumimoji="0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72848</TotalTime>
  <Words>318</Words>
  <Application>Microsoft Office PowerPoint</Application>
  <PresentationFormat>화면 슬라이드 쇼(4:3)</PresentationFormat>
  <Paragraphs>63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11444</cp:revision>
  <dcterms:modified xsi:type="dcterms:W3CDTF">2014-05-30T01:19:58Z</dcterms:modified>
</cp:coreProperties>
</file>