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919" r:id="rId2"/>
    <p:sldId id="5926" r:id="rId3"/>
    <p:sldId id="5925" r:id="rId4"/>
    <p:sldId id="5927" r:id="rId5"/>
    <p:sldId id="592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6DD5985A-D488-401F-9926-7343032C800D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BEA1499-FC97-4BFE-BDA1-39A7F1BBFC72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 림 경 영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50" y="214290"/>
            <a:ext cx="892975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숲가꾸기사업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도덕리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181ha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262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 및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357562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조림지가꾸기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풀베기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27-1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번지외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215ha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 및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357562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무주반딧불축제 영동곶감 직거래장터 운영</a:t>
            </a:r>
            <a:r>
              <a:rPr lang="ko-KR" altLang="en-US" sz="2800" b="1" kern="9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kern="90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14. 6. 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6.15(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행사장소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무주군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무주읍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예체문화관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행사장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참여단체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영동곶감연합회 대표 김유경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판매품목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곶감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감식초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행사목적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영동곶감 우수성 홍보 및 농가 판로확대 기여</a:t>
            </a:r>
            <a:endParaRPr lang="en-US" altLang="ko-KR" sz="2400" b="1" dirty="0" smtClean="0">
              <a:latin typeface="굴림"/>
              <a:ea typeface="굴림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충남대학교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학술임도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계약심사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심사주체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회계과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학술임도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신설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1.5km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414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885831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-5. 2014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귀농</a:t>
            </a:r>
            <a:r>
              <a:rPr lang="en-US" altLang="ko-KR" sz="2800" b="1" dirty="0" smtClean="0">
                <a:solidFill>
                  <a:srgbClr val="0000FF"/>
                </a:solidFill>
                <a:latin typeface="굴림"/>
                <a:ea typeface="굴림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귀촌창업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박람회행사 참가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2014. 6. 20 ~ 6. 22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참여단체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영동군귀농인협의회장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최규찬외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행사장소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서울무역전시장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 강남구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행사내용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귀농</a:t>
            </a:r>
            <a:r>
              <a:rPr lang="en-US" altLang="ko-KR" sz="2400" b="1" dirty="0" smtClean="0">
                <a:latin typeface="굴림"/>
                <a:ea typeface="굴림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정책 및 지원시책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대도시 예비귀농인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1:1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상담 및 컨설팅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-6"/>
            <a:ext cx="8535987" cy="664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(5. 21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금주 집행대상사업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봄철 조림사업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140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숲가꾸기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설계비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 15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임산물가공시설 보조금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 50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도마령상용정보수공사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선금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 33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도시민농촌지원사업 보조금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 20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기타 물품구입 등      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 16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보조사업 완료를 위한 사업추진 독려 촉구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4,271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1,907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44.7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274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4,271(100%)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72848</TotalTime>
  <Words>318</Words>
  <Application>Microsoft Office PowerPoint</Application>
  <PresentationFormat>화면 슬라이드 쇼(4:3)</PresentationFormat>
  <Paragraphs>63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11444</cp:revision>
  <dcterms:modified xsi:type="dcterms:W3CDTF">2014-05-30T01:19:58Z</dcterms:modified>
</cp:coreProperties>
</file>