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B036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149" autoAdjust="0"/>
    <p:restoredTop sz="86386" autoAdjust="0"/>
  </p:normalViewPr>
  <p:slideViewPr>
    <p:cSldViewPr>
      <p:cViewPr varScale="1">
        <p:scale>
          <a:sx n="75" d="100"/>
          <a:sy n="75" d="100"/>
        </p:scale>
        <p:origin x="-1398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84A32B8-649F-410C-A7CE-A3566E4CAB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98DB6E4-AC47-4F6B-B04D-7C23CC1B9D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2F127FCC-157A-4261-82F1-829CEA7320CC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43A6A-4F6F-4F24-AA30-9961594657A2}" type="datetimeFigureOut">
              <a:rPr lang="ko-KR" altLang="en-US"/>
              <a:pPr>
                <a:defRPr/>
              </a:pPr>
              <a:t>2017-06-29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62843-33A8-47D5-8D94-E0298E61F0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028E-2DB9-4134-BDB5-47833C9984D9}" type="datetimeFigureOut">
              <a:rPr lang="ko-KR" altLang="en-US"/>
              <a:pPr>
                <a:defRPr/>
              </a:pPr>
              <a:t>2017-06-29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13B5-1557-450F-BE3E-ADFCAEE1164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331D1-0281-41E5-BF96-FCDDF3F90820}" type="datetimeFigureOut">
              <a:rPr lang="ko-KR" altLang="en-US"/>
              <a:pPr>
                <a:defRPr/>
              </a:pPr>
              <a:t>2017-06-29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5E9E-6737-451A-9986-1E7E0C548AD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15EC-34F4-4564-A4DC-7F9B26AB780D}" type="datetimeFigureOut">
              <a:rPr lang="ko-KR" altLang="en-US"/>
              <a:pPr>
                <a:defRPr/>
              </a:pPr>
              <a:t>2017-06-29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F556B-3E7D-458A-9550-DDC32B84E7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4F372-F497-4A0F-B4EC-3E8E6D836712}" type="datetimeFigureOut">
              <a:rPr lang="ko-KR" altLang="en-US"/>
              <a:pPr>
                <a:defRPr/>
              </a:pPr>
              <a:t>2017-06-29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08E0E-9029-4FB3-944F-E3F4D2511D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8BC35-D276-4F76-853A-1760201B7ECE}" type="datetimeFigureOut">
              <a:rPr lang="ko-KR" altLang="en-US"/>
              <a:pPr>
                <a:defRPr/>
              </a:pPr>
              <a:t>2017-06-29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8CC93-FBCD-407F-9E41-E897D22778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71B0D-BA17-4C4B-9D6F-8438B75D0B5D}" type="datetimeFigureOut">
              <a:rPr lang="ko-KR" altLang="en-US"/>
              <a:pPr>
                <a:defRPr/>
              </a:pPr>
              <a:t>2017-06-29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20035-61D4-4D0F-AE41-05F5A50741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7CCB-B42C-4510-A439-F896D287E734}" type="datetimeFigureOut">
              <a:rPr lang="ko-KR" altLang="en-US"/>
              <a:pPr>
                <a:defRPr/>
              </a:pPr>
              <a:t>2017-06-29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10F0D-8ACE-4E99-A574-CC97832AC1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D8EF0-C594-4D4B-A9E4-2BCA432DF72B}" type="datetimeFigureOut">
              <a:rPr lang="ko-KR" altLang="en-US"/>
              <a:pPr>
                <a:defRPr/>
              </a:pPr>
              <a:t>2017-06-29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70919-D5CD-49D4-B870-98EEF6271A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9BE0-83E2-4706-A4B3-E5394620296E}" type="datetimeFigureOut">
              <a:rPr lang="ko-KR" altLang="en-US"/>
              <a:pPr>
                <a:defRPr/>
              </a:pPr>
              <a:t>2017-06-29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D9F58-B77D-4B83-A76B-64D573F91A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3E5F-E103-45B3-A50E-9F5453086C90}" type="datetimeFigureOut">
              <a:rPr lang="ko-KR" altLang="en-US"/>
              <a:pPr>
                <a:defRPr/>
              </a:pPr>
              <a:t>2017-06-29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7C0AB-B282-4F3E-9312-6C48824029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4D05A8B-E670-45EA-9922-E0145067D4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1137" r:id="rId1"/>
    <p:sldLayoutId id="2147601138" r:id="rId2"/>
    <p:sldLayoutId id="2147601139" r:id="rId3"/>
    <p:sldLayoutId id="2147601140" r:id="rId4"/>
    <p:sldLayoutId id="2147601141" r:id="rId5"/>
    <p:sldLayoutId id="2147601142" r:id="rId6"/>
    <p:sldLayoutId id="2147601143" r:id="rId7"/>
    <p:sldLayoutId id="2147601144" r:id="rId8"/>
    <p:sldLayoutId id="2147601145" r:id="rId9"/>
    <p:sldLayoutId id="2147601146" r:id="rId10"/>
    <p:sldLayoutId id="214760114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439174627864.jpeg"/>
          <p:cNvPicPr>
            <a:picLocks noChangeAspect="1"/>
          </p:cNvPicPr>
          <p:nvPr/>
        </p:nvPicPr>
        <p:blipFill>
          <a:blip r:embed="rId3"/>
          <a:srcRect l="15821" r="917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988050" y="11588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260350"/>
            <a:ext cx="8783638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생활권 등산로 정비사업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우매리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백화산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6. 1 ~ 7. 30(60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31,021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돌계단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돌붙임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로프교체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1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성수기 대비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민주지산자연휴양림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일제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7. 3 ~ 7. 14(12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산림소득팀장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숙박시설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야영장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주변시설물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숙박시설 내 가전제품 및 물품 배치상태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야영장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물놀이장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주변시설물 안전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260350"/>
            <a:ext cx="8783638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4-3.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감고을편백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치유숲조성사업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 자계리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1-3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6. 12 ~ 8.10.(60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53,904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배수공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징검다리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1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4-4. 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임산물 클러스터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선정심의회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7.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산림과장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정부대전청사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임산물클러스터사업 현장심의 결과에 따른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보완사항 이행여부 확인 및 선정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1500"/>
              </a:lnSpc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549275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2017.6.29</a:t>
            </a:r>
            <a:r>
              <a:rPr lang="ko-KR" altLang="en-US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             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55650" y="2060575"/>
          <a:ext cx="8064896" cy="3158420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43329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4502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22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28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127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산림정책팀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117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산림보호팀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160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산림소득팀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113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귀농귀촌팀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133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549275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상담 시 전입 적극 유도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산지전용 인허가시 관내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미거주자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전입 유도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산불진화대원 등 기간제근로자 대상 인구증가 참여 협조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통계조사 시 조사원을 활용 인구전입 홍보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75670</TotalTime>
  <Words>245</Words>
  <Application>Microsoft Office PowerPoint</Application>
  <PresentationFormat>화면 슬라이드 쇼(4:3)</PresentationFormat>
  <Paragraphs>70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5_Office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11977</cp:revision>
  <dcterms:modified xsi:type="dcterms:W3CDTF">2017-06-29T05:52:39Z</dcterms:modified>
</cp:coreProperties>
</file>