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75" d="100"/>
          <a:sy n="75" d="100"/>
        </p:scale>
        <p:origin x="-139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F127FCC-157A-4261-82F1-829CEA7320C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439174627864.jpeg"/>
          <p:cNvPicPr>
            <a:picLocks noChangeAspect="1"/>
          </p:cNvPicPr>
          <p:nvPr/>
        </p:nvPicPr>
        <p:blipFill>
          <a:blip r:embed="rId3"/>
          <a:srcRect l="15821" r="917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260350"/>
            <a:ext cx="878363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생활권 등산로 정비사업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우매리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백화산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6. 1 ~ 7. 30(60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31,021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돌계단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돌붙임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로프교체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성수기 대비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일제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7. 3 ~ 7. 14(12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산림소득팀장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숙박시설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야영장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주변시설물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숙박시설 내 가전제품 및 물품 배치상태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야영장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주변시설물 안전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260350"/>
            <a:ext cx="8783638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감고을편백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치유숲조성사업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 자계리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1-3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6. 12 ~ 8.10.(60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53,904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배수공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징검다리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임산물 클러스터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선정심의회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7.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산림과장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정부대전청사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임산물클러스터사업 현장심의 결과에 따른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보완사항 이행여부 확인 및 선정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2017.6.29</a:t>
            </a:r>
            <a:r>
              <a:rPr lang="ko-KR" altLang="en-US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650" y="2060575"/>
          <a:ext cx="8064896" cy="315842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127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산림정책팀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117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산림보호팀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산림소득팀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113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귀농귀촌팀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상담 시 전입 적극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산지전용 인허가시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미거주자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전입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산불진화대원 등 기간제근로자 대상 인구증가 참여 협조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통계조사 시 조사원을 활용 인구전입 홍보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75670</TotalTime>
  <Words>245</Words>
  <Application>Microsoft Office PowerPoint</Application>
  <PresentationFormat>화면 슬라이드 쇼(4:3)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5_Office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11977</cp:revision>
  <dcterms:modified xsi:type="dcterms:W3CDTF">2017-06-29T05:52:39Z</dcterms:modified>
</cp:coreProperties>
</file>