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5" r:id="rId4"/>
    <p:sldId id="267" r:id="rId5"/>
    <p:sldId id="268" r:id="rId6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B036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9" autoAdjust="0"/>
    <p:restoredTop sz="86386" autoAdjust="0"/>
  </p:normalViewPr>
  <p:slideViewPr>
    <p:cSldViewPr>
      <p:cViewPr varScale="1">
        <p:scale>
          <a:sx n="90" d="100"/>
          <a:sy n="90" d="100"/>
        </p:scale>
        <p:origin x="-1428" y="-10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26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84A32B8-649F-410C-A7CE-A3566E4CAB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26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52" y="4721225"/>
            <a:ext cx="499311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DB6E4-AC47-4F6B-B04D-7C23CC1B9D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2F127FCC-157A-4261-82F1-829CEA7320CC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1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3A6A-4F6F-4F24-AA30-9961594657A2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2843-33A8-47D5-8D94-E0298E61F0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028E-2DB9-4134-BDB5-47833C9984D9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13B5-1557-450F-BE3E-ADFCAEE116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31D1-0281-41E5-BF96-FCDDF3F90820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5E9E-6737-451A-9986-1E7E0C548A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15EC-34F4-4564-A4DC-7F9B26AB780D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56B-3E7D-458A-9550-DDC32B84E7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F372-F497-4A0F-B4EC-3E8E6D836712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8E0E-9029-4FB3-944F-E3F4D2511D4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BC35-D276-4F76-853A-1760201B7ECE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CC93-FBCD-407F-9E41-E897D22778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1B0D-BA17-4C4B-9D6F-8438B75D0B5D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0035-61D4-4D0F-AE41-05F5A50741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7CCB-B42C-4510-A439-F896D287E734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F0D-8ACE-4E99-A574-CC97832AC1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8EF0-C594-4D4B-A9E4-2BCA432DF72B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0919-D5CD-49D4-B870-98EEF6271A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9BE0-83E2-4706-A4B3-E5394620296E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9F58-B77D-4B83-A76B-64D573F91A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3E5F-E103-45B3-A50E-9F5453086C90}" type="datetimeFigureOut">
              <a:rPr lang="ko-KR" altLang="en-US"/>
              <a:pPr>
                <a:defRPr/>
              </a:pPr>
              <a:t>2017-10-26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C0AB-B282-4F3E-9312-6C48824029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D05A8B-E670-45EA-9922-E0145067D4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1137" r:id="rId1"/>
    <p:sldLayoutId id="2147601138" r:id="rId2"/>
    <p:sldLayoutId id="2147601139" r:id="rId3"/>
    <p:sldLayoutId id="2147601140" r:id="rId4"/>
    <p:sldLayoutId id="2147601141" r:id="rId5"/>
    <p:sldLayoutId id="2147601142" r:id="rId6"/>
    <p:sldLayoutId id="2147601143" r:id="rId7"/>
    <p:sldLayoutId id="2147601144" r:id="rId8"/>
    <p:sldLayoutId id="2147601145" r:id="rId9"/>
    <p:sldLayoutId id="2147601146" r:id="rId10"/>
    <p:sldLayoutId id="21476011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8001088" y="-5357874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 descr="D:\중요폴더\Desktop\감경매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857884" y="500042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57166"/>
            <a:ext cx="892971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4-1. 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 추기  감나무 가로수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보식사업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호선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오정리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장례식장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노선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감나무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굴취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식재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(R=5cm)</a:t>
            </a: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29,580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착공일로부터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4-2. 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가을철 산불방지종합대책 수립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운영기간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2017.11.1 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12.15(45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대책본부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대책본부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활동사항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산불전문예방진화대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산불감시원 인력 운영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산불발생요인 사전제거 및 산불 초기 진화대책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산불방지 홍보활동 및 불법행위 단속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500042"/>
            <a:ext cx="892971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47675" lvl="1" indent="-447675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4-3.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광명동굴 팔도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농특산물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장터 참가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2017. 11. 11. ~ 11. 26.(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광명동굴 경관광장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영동곶감 연합회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895350" lvl="1" indent="-43815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영동곶감 홍보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시식회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및 직거래 판매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1500"/>
              </a:lnSpc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4-4.  2017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유기농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친환경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박람회 참가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2017. 11. 23. ~ 11. 26./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부산 해운대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벡스코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귀농인협의회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귀농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정책 및 지원시책 홍보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예비귀농귀촌인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상담 및 컨설팅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기획감사실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2017.10.26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650" y="2205038"/>
          <a:ext cx="8064896" cy="281883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산림정책팀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산림보호팀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산림소득팀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귀농귀촌팀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9275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귀농귀촌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상담 시 전입 적극 유도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산지전용 인허가시 관내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미거주자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전입 유도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산불진화대원 등 기간제근로자 대상 인구증가 참여 협조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통계조사 시 조사원을 활용 인구전입 홍보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76686</TotalTime>
  <Words>256</Words>
  <Application>Microsoft Office PowerPoint</Application>
  <PresentationFormat>화면 슬라이드 쇼(4:3)</PresentationFormat>
  <Paragraphs>74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5_Office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12085</cp:revision>
  <dcterms:modified xsi:type="dcterms:W3CDTF">2017-10-26T01:59:21Z</dcterms:modified>
</cp:coreProperties>
</file>