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2418" r:id="rId1"/>
  </p:sldMasterIdLst>
  <p:notesMasterIdLst>
    <p:notesMasterId r:id="rId7"/>
  </p:notesMasterIdLst>
  <p:handoutMasterIdLst>
    <p:handoutMasterId r:id="rId8"/>
  </p:handoutMasterIdLst>
  <p:sldIdLst>
    <p:sldId id="5961" r:id="rId2"/>
    <p:sldId id="5965" r:id="rId3"/>
    <p:sldId id="5962" r:id="rId4"/>
    <p:sldId id="5963" r:id="rId5"/>
    <p:sldId id="5964" r:id="rId6"/>
  </p:sldIdLst>
  <p:sldSz cx="9144000" cy="6858000" type="screen4x3"/>
  <p:notesSz cx="6735763" cy="98663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88" autoAdjust="0"/>
    <p:restoredTop sz="86386" autoAdjust="0"/>
  </p:normalViewPr>
  <p:slideViewPr>
    <p:cSldViewPr>
      <p:cViewPr>
        <p:scale>
          <a:sx n="66" d="100"/>
          <a:sy n="66" d="100"/>
        </p:scale>
        <p:origin x="-1422" y="-10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>
            <a:lvl1pPr algn="l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571" y="0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>
            <a:lvl1pPr algn="r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652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b" anchorCtr="0" compatLnSpc="1">
            <a:prstTxWarp prst="textNoShape">
              <a:avLst/>
            </a:prstTxWarp>
          </a:bodyPr>
          <a:lstStyle>
            <a:lvl1pPr algn="l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b" anchorCtr="0" compatLnSpc="1">
            <a:prstTxWarp prst="textNoShape">
              <a:avLst/>
            </a:prstTxWarp>
          </a:bodyPr>
          <a:lstStyle>
            <a:lvl1pPr algn="r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FDCBC09-5334-4861-B5E8-FFC10E61F1D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007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>
            <a:lvl1pPr algn="l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571" y="0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>
            <a:lvl1pPr algn="r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41363"/>
            <a:ext cx="4930775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51" y="4686538"/>
            <a:ext cx="4941863" cy="443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652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b" anchorCtr="0" compatLnSpc="1">
            <a:prstTxWarp prst="textNoShape">
              <a:avLst/>
            </a:prstTxWarp>
          </a:bodyPr>
          <a:lstStyle>
            <a:lvl1pPr algn="l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b" anchorCtr="0" compatLnSpc="1">
            <a:prstTxWarp prst="textNoShape">
              <a:avLst/>
            </a:prstTxWarp>
          </a:bodyPr>
          <a:lstStyle>
            <a:lvl1pPr algn="r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F678742-8E6F-4349-8540-CCE494B4B8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38047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15571" y="9374653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8" tIns="45002" rIns="90028" bIns="45002" anchor="b"/>
          <a:lstStyle/>
          <a:p>
            <a:pPr algn="r" defTabSz="879626">
              <a:lnSpc>
                <a:spcPct val="150000"/>
              </a:lnSpc>
              <a:buClr>
                <a:srgbClr val="FFFF00"/>
              </a:buClr>
              <a:buSzPct val="60000"/>
            </a:pPr>
            <a:fld id="{B8CAEEA1-5701-4BFC-8508-60D520BB4DDB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62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5462" y="4686538"/>
            <a:ext cx="5384840" cy="4439132"/>
          </a:xfrm>
          <a:noFill/>
          <a:ln/>
        </p:spPr>
        <p:txBody>
          <a:bodyPr lIns="90019" tIns="44997" rIns="90019" bIns="44997"/>
          <a:lstStyle/>
          <a:p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9" tIns="45406" rIns="90839" bIns="45406" anchor="b"/>
          <a:lstStyle/>
          <a:p>
            <a:pPr algn="r" defTabSz="876545"/>
            <a:fld id="{A334701D-39EC-4B7E-B61B-D57709E411C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6545"/>
              <a:t>3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55650"/>
            <a:ext cx="4884738" cy="366395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2238" y="4694418"/>
            <a:ext cx="4951288" cy="4417069"/>
          </a:xfrm>
          <a:noFill/>
          <a:ln/>
        </p:spPr>
        <p:txBody>
          <a:bodyPr lIns="91094" tIns="45530" rIns="91094" bIns="45530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9" tIns="45406" rIns="90839" bIns="45406" anchor="b"/>
          <a:lstStyle/>
          <a:p>
            <a:pPr algn="r" defTabSz="876545"/>
            <a:fld id="{A334701D-39EC-4B7E-B61B-D57709E411C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6545"/>
              <a:t>4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55650"/>
            <a:ext cx="4884738" cy="366395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2238" y="4694418"/>
            <a:ext cx="4951288" cy="4417069"/>
          </a:xfrm>
          <a:noFill/>
          <a:ln/>
        </p:spPr>
        <p:txBody>
          <a:bodyPr lIns="91094" tIns="45530" rIns="91094" bIns="45530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9" tIns="45406" rIns="90839" bIns="45406" anchor="b"/>
          <a:lstStyle/>
          <a:p>
            <a:pPr algn="r" defTabSz="876545"/>
            <a:fld id="{A334701D-39EC-4B7E-B61B-D57709E411C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6545"/>
              <a:t>5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55650"/>
            <a:ext cx="4884738" cy="366395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2238" y="4694418"/>
            <a:ext cx="4951288" cy="4417069"/>
          </a:xfrm>
          <a:noFill/>
          <a:ln/>
        </p:spPr>
        <p:txBody>
          <a:bodyPr lIns="91094" tIns="45530" rIns="91094" bIns="45530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E23CD-BAA0-4F60-B772-7644DBFBC435}" type="datetimeFigureOut">
              <a:rPr lang="ko-KR" altLang="en-US"/>
              <a:pPr>
                <a:defRPr/>
              </a:pPr>
              <a:t>2019-09-25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8B6D0-80DE-4B59-A628-B70756EC16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42FFB-8A55-4142-8894-EC293F98B8C3}" type="datetimeFigureOut">
              <a:rPr lang="ko-KR" altLang="en-US"/>
              <a:pPr>
                <a:defRPr/>
              </a:pPr>
              <a:t>2019-09-25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F556E-2A38-4C1D-BCFC-AB93777289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1440C-98B0-4337-9312-9E522CD83C6D}" type="datetimeFigureOut">
              <a:rPr lang="ko-KR" altLang="en-US"/>
              <a:pPr>
                <a:defRPr/>
              </a:pPr>
              <a:t>2019-09-25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9AD94-AEFE-4FFC-865A-1C8584C44A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6F673-6089-4ADA-8BE5-36F36C692A32}" type="datetimeFigureOut">
              <a:rPr lang="ko-KR" altLang="en-US"/>
              <a:pPr>
                <a:defRPr/>
              </a:pPr>
              <a:t>2019-09-25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BAFF3-F207-485B-8ACD-A903109720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3D4F3-FD37-41FB-86B4-1184CC393DEF}" type="datetimeFigureOut">
              <a:rPr lang="ko-KR" altLang="en-US"/>
              <a:pPr>
                <a:defRPr/>
              </a:pPr>
              <a:t>2019-09-25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5F921-62DB-4903-9944-36D5070C690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7D5F4-8CC5-4319-BB87-867AC455F216}" type="datetimeFigureOut">
              <a:rPr lang="ko-KR" altLang="en-US"/>
              <a:pPr>
                <a:defRPr/>
              </a:pPr>
              <a:t>2019-09-25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FE6DB-7867-44C0-A58D-D830DD36865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DED8D-C978-4BD4-8426-0195BE67221B}" type="datetimeFigureOut">
              <a:rPr lang="ko-KR" altLang="en-US"/>
              <a:pPr>
                <a:defRPr/>
              </a:pPr>
              <a:t>2019-09-25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3FEE7-9F27-4258-8B94-AE32B13C9A9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A8819-6C83-4AC5-819A-12CE90956AE7}" type="datetimeFigureOut">
              <a:rPr lang="ko-KR" altLang="en-US"/>
              <a:pPr>
                <a:defRPr/>
              </a:pPr>
              <a:t>2019-09-25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0EBD0-00A1-43E1-B17C-349D2C60B4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4AEBF-EAE1-4080-BEFB-3CB8DEB2D0C0}" type="datetimeFigureOut">
              <a:rPr lang="ko-KR" altLang="en-US"/>
              <a:pPr>
                <a:defRPr/>
              </a:pPr>
              <a:t>2019-09-25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72CFA-9104-4798-B3E0-D776CF1DDEA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833B-83CD-4CFD-B750-A8DE89126586}" type="datetimeFigureOut">
              <a:rPr lang="ko-KR" altLang="en-US"/>
              <a:pPr>
                <a:defRPr/>
              </a:pPr>
              <a:t>2019-09-25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79CB6-4D4F-4D6A-AC23-84E86D365AD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7CA30-4927-4502-B507-739A6D02658D}" type="datetimeFigureOut">
              <a:rPr lang="ko-KR" altLang="en-US"/>
              <a:pPr>
                <a:defRPr/>
              </a:pPr>
              <a:t>2019-09-25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C78C4-C4D4-4303-A7BC-315AAA2BCA7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CFE9579-A8FF-4C91-AE29-6335BBFB0C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2225" r:id="rId1"/>
    <p:sldLayoutId id="2147602226" r:id="rId2"/>
    <p:sldLayoutId id="2147602227" r:id="rId3"/>
    <p:sldLayoutId id="2147602228" r:id="rId4"/>
    <p:sldLayoutId id="2147602229" r:id="rId5"/>
    <p:sldLayoutId id="2147602230" r:id="rId6"/>
    <p:sldLayoutId id="2147602231" r:id="rId7"/>
    <p:sldLayoutId id="2147602232" r:id="rId8"/>
    <p:sldLayoutId id="2147602233" r:id="rId9"/>
    <p:sldLayoutId id="2147602234" r:id="rId10"/>
    <p:sldLayoutId id="214760223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중요폴더\Desktop\정진웅\사진\행사\2018 감따기행사 사진\크기변환_20181023_15104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049734"/>
              </p:ext>
            </p:extLst>
          </p:nvPr>
        </p:nvGraphicFramePr>
        <p:xfrm>
          <a:off x="5951984" y="0"/>
          <a:ext cx="3192016" cy="777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2016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산림과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15973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9512" y="260648"/>
            <a:ext cx="9144000" cy="6879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회 산림문화행사 참석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895350" lvl="1" indent="-43815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옥천군 상계체육공원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95350" lvl="1" indent="-43815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산림과 및 영동군산림조합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여명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95350" lvl="1" indent="-43815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충청북도 산림 분야 민관단체 화합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360000" indent="-360000"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1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12-2.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가로수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감따기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행사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895350" lvl="1" indent="-43815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15:00(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예정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895350" lvl="1" indent="-43815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용두공원 주차장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도로변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50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금요회원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인근주민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895350" lvl="1" indent="-43815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감따기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행사 종료 후 가로수 감 자율 수확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 </a:t>
            </a:r>
            <a:r>
              <a:rPr lang="en-US" altLang="ko-KR" sz="2400" dirty="0">
                <a:solidFill>
                  <a:srgbClr val="05AB0D"/>
                </a:solidFill>
              </a:rPr>
              <a:t>※ </a:t>
            </a:r>
            <a:r>
              <a:rPr lang="ko-KR" altLang="en-US" sz="2400" dirty="0">
                <a:solidFill>
                  <a:srgbClr val="05AB0D"/>
                </a:solidFill>
              </a:rPr>
              <a:t>군수님 하실 일 </a:t>
            </a:r>
            <a:r>
              <a:rPr lang="en-US" altLang="ko-KR" sz="2400" dirty="0">
                <a:solidFill>
                  <a:srgbClr val="05AB0D"/>
                </a:solidFill>
              </a:rPr>
              <a:t>: </a:t>
            </a:r>
            <a:r>
              <a:rPr lang="ko-KR" altLang="en-US" sz="2400" dirty="0">
                <a:solidFill>
                  <a:srgbClr val="05AB0D"/>
                </a:solidFill>
              </a:rPr>
              <a:t>인사말씀 및 </a:t>
            </a:r>
            <a:r>
              <a:rPr lang="ko-KR" altLang="en-US" sz="2400" dirty="0" err="1" smtClean="0">
                <a:solidFill>
                  <a:srgbClr val="05AB0D"/>
                </a:solidFill>
              </a:rPr>
              <a:t>감따기</a:t>
            </a:r>
            <a:endParaRPr lang="en-US" altLang="ko-KR" sz="2400" dirty="0" smtClean="0">
              <a:solidFill>
                <a:srgbClr val="05AB0D"/>
              </a:solidFill>
            </a:endParaRPr>
          </a:p>
          <a:p>
            <a:endParaRPr lang="en-US" altLang="ko-KR" sz="1400" dirty="0">
              <a:solidFill>
                <a:srgbClr val="05AB0D"/>
              </a:solidFill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12-3.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미세먼지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큰나무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조림사업 집행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율리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593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(8ha)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146,201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팥배나무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1,760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식재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dirty="0">
              <a:solidFill>
                <a:srgbClr val="05AB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235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8451" y="168620"/>
            <a:ext cx="9144000" cy="652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364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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161323" y="221135"/>
            <a:ext cx="8784976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12-4.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산불 지상진화 경연대회 개최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17.[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매천리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힐링타운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사업지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시군 담당자 및 진화대원 약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한국산불방지기술협회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12-5.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가을철 임산물 불법채취 단속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1.[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] ~ 10. 31.[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산림과 기동단속반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임산물 불법채취 및 불법 상업행위 등 불법행위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집중단속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12-6.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임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林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}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자 사랑해 및 산지정화 캠페인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10.[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옥소폭포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삼도봉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구간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산림 내 불법행위 계도 및 근절 홍보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산지정화 활동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0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38397683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8451" y="168620"/>
            <a:ext cx="9144000" cy="652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1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364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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179512" y="7651"/>
            <a:ext cx="8784976" cy="672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0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소나무재선충병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방제사업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1.[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]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10.31.[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소구역골라베기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사업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백자전리 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53-1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필지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0.48ha [206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</a:t>
            </a: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12-8.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온라인쇼핑몰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판매활성화지원사업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우체국과 협약을 통해 영동임산물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판매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20,000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우체국 전자상거래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입점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상품에 할인쿠폰 비용 지원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12-9.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삼정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산림휴양치유마을 조성사업 착공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산야초공원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치유의길 조성 등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500,000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12-10.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황간남성근린공원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편입토지 매입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남성리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141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필지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1,500,000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12735357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8451" y="168620"/>
            <a:ext cx="9144000" cy="652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1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364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</a:t>
            </a:r>
            <a:endParaRPr lang="ko-KR" alt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07749" y="168620"/>
            <a:ext cx="9144000" cy="652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0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12-11.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황간남성근린공원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조경시설 보강공사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조경수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식재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공원시설 보완 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367,970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12-12.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용두근린공원 경관시설 재생사업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막구조물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교체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음악분수 시스템 교체 등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660,000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가을철 임산물 불법채취 단속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홈페이지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현수막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8030738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76177</TotalTime>
  <Words>341</Words>
  <Application>Microsoft Office PowerPoint</Application>
  <PresentationFormat>화면 슬라이드 쇼(4:3)</PresentationFormat>
  <Paragraphs>75</Paragraphs>
  <Slides>5</Slides>
  <Notes>4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5_Office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12068</cp:revision>
  <cp:lastPrinted>2019-09-25T05:20:16Z</cp:lastPrinted>
  <dcterms:modified xsi:type="dcterms:W3CDTF">2019-09-25T05:27:44Z</dcterms:modified>
</cp:coreProperties>
</file>