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92" r:id="rId4"/>
    <p:sldId id="293" r:id="rId5"/>
    <p:sldId id="294" r:id="rId6"/>
    <p:sldId id="296" r:id="rId7"/>
    <p:sldId id="297" r:id="rId8"/>
    <p:sldId id="298" r:id="rId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8525" y="9444043"/>
            <a:ext cx="2950264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2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949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5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45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285728"/>
            <a:ext cx="8712200" cy="3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양방향 관제시스템 구축사업 집행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 1~  4. 20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사업대상지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가로등설비 현대화로 지역에너지 절감 및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예산절감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3861048"/>
            <a:ext cx="88924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가로등 및 지하차도 전기설비 안전점검 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 1~ 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사업대상지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가로등 및 지하차도 전기설비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한국전기안전공사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영동옥천지사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7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13864" y="3655823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행복주차장 만들기 사업 조사 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20. 3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~ 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주차면수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면 이상 개방가능 부지 소유자 신청접수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13864" y="5373216"/>
            <a:ext cx="889365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교통안전정책협의회 개최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20. 3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교통관련 주요시책 및 현안업무 협의</a:t>
            </a:r>
            <a:endParaRPr lang="en-US" altLang="ko-KR" sz="2400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42844" y="172808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버스승강장 신규설치 및 유지보수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20. 3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440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보수대상지 현장확인 및 시설개선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13864" y="1890201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마을단위 소규모 주차장 조성사업 대상지 선정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20. 3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주차장 조성가능 지역 현장확인 및 설치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보수대상지 선정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90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428596" y="864887"/>
          <a:ext cx="8215370" cy="52208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63753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추 진 현 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L=11.53km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7,696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L=0.9km,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L=0.6km,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1,300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공사착공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L=0.25km,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600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석현리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21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관계기관 및 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어촌도로확포장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L=1.21km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976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설계리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회동리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 99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실시설계용역추진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6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36098" y="-24"/>
            <a:ext cx="9036496" cy="152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-25678"/>
            <a:ext cx="9036496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APC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진입도로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도로확포장공사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설계리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71406" y="4897233"/>
            <a:ext cx="9036496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재해위험저수지 정비사업 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구리기저수지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영동터널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부상리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전기시설 유지보수공사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kumimoji="1"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87254" y="2228325"/>
            <a:ext cx="905674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지촌리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도로확포장공사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26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116632"/>
            <a:ext cx="878687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4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원촌지구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가뭄대비 농업용수시설 정비사업 추진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관련법 협의 및 공사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1700809"/>
            <a:ext cx="8786874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지역공동체 제안 공모사업 접수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2020. 3.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2020. 04 ~ 2020. 12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공동체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충북에서 활동하는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이상의 모임 단체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공동체 활성화를 위한 프로그램 활동비 지원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5085184"/>
            <a:ext cx="890260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도로건설공사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500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관계기관 및 보상협의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도로유지보수사업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(1-2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500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2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510</Words>
  <Application>Microsoft Office PowerPoint</Application>
  <PresentationFormat>화면 슬라이드 쇼(4:3)</PresentationFormat>
  <Paragraphs>125</Paragraphs>
  <Slides>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112</cp:revision>
  <cp:lastPrinted>2020-02-26T05:49:45Z</cp:lastPrinted>
  <dcterms:created xsi:type="dcterms:W3CDTF">2015-07-30T06:34:38Z</dcterms:created>
  <dcterms:modified xsi:type="dcterms:W3CDTF">2020-02-27T02:27:15Z</dcterms:modified>
</cp:coreProperties>
</file>