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0"/>
  </p:notesMasterIdLst>
  <p:sldIdLst>
    <p:sldId id="292" r:id="rId4"/>
    <p:sldId id="293" r:id="rId5"/>
    <p:sldId id="294" r:id="rId6"/>
    <p:sldId id="296" r:id="rId7"/>
    <p:sldId id="297" r:id="rId8"/>
    <p:sldId id="298" r:id="rId9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61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9" y="3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56B4B-D98A-42C7-A27A-609893A63B2F}" type="datetimeFigureOut">
              <a:rPr lang="ko-KR" altLang="en-US" smtClean="0"/>
              <a:pPr/>
              <a:t>2020-02-27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40649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9" y="9440649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49307-986D-4BE1-AB37-C006588B74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452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58525" y="9444043"/>
            <a:ext cx="2950264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/>
              <a:buNone/>
            </a:pPr>
            <a:fld id="{E2CAECB7-59CD-4B28-A2FE-F999B675D9FE}" type="slidenum">
              <a:rPr kumimoji="1"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kumimoji="1"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3220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69499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49307-986D-4BE1-AB37-C006588B7410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99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49307-986D-4BE1-AB37-C006588B7410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3650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902BA-E121-479A-8D1D-97053C92DF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5E9E5-CC5F-480C-8814-37216526E34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323B2-C02A-4E0D-B973-8C54299976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7D696-C057-4F0A-A21C-AF5C1F552D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26FD4-FADD-4B19-8CC0-8F273E65CA0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7748B-0E63-4C22-A1E7-FBC5CC67D6D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7E6DA-642D-4407-9586-5EDD14DBCC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346B6-551D-4022-8730-93B080597BE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FDC83-D33D-4468-99DD-8F8F1F870F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CD6C0-43DA-46AA-9C17-55EFEC975B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4757D-41BA-4D11-87EB-D10587942A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298F2-C949-41DC-B3F4-3C75FD113BE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D7127-E16F-42B8-8B3A-1B8F02A0809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83EEE-037C-404E-990E-ECBEE36681E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C7126-1292-441D-94CE-7C845907236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4B950-7FEA-485B-8F7C-6581A650491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E6A55-51FA-4699-BBCB-AE7D62C4C97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35EC4-8F41-428B-8C0A-847B8542AEAF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B6596-2CFF-4941-A4E4-0D84AE7868A9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10547-0B16-4162-B440-5F951D1AECD6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498F0-624E-459B-BCE7-43AE8427FFE5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A71DD-D787-4807-B8F6-63917F7E2FD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2020-02-27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2020-02-27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2020-02-27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F63D8-0C5B-4611-88F3-F00C765788E0}" type="datetimeFigureOut">
              <a:rPr lang="ko-KR" altLang="en-US" smtClean="0"/>
              <a:pPr/>
              <a:t>2020-02-27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B4FB7ACF-9309-47AE-BB5E-49EC12C14F9C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D11F9D-0575-47E1-81D7-C4E74CBB65D3}" type="slidenum">
              <a:rPr kumimoji="1" lang="en-US" altLang="ko-KR">
                <a:solidFill>
                  <a:prstClr val="black">
                    <a:tint val="75000"/>
                  </a:prstClr>
                </a:solidFill>
                <a:ea typeface="HY견고딕" pitchFamily="18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kumimoji="1"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kumimoji="1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5500694" y="285728"/>
          <a:ext cx="3476628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6628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건설교통과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394532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928935"/>
            <a:ext cx="8640763" cy="371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595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51520" y="285728"/>
            <a:ext cx="8712200" cy="350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양방향 관제시스템 구축사업 집행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 1~  4. 20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사업대상지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400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160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백만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240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백만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사업내용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가로등설비 현대화로 지역에너지 절감 및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예산절감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kumimoji="1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51520" y="3861048"/>
            <a:ext cx="8892480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가로등 및 지하차도 전기설비 안전점검 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 1~ 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사업대상지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가로등 및 지하차도 전기설비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20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점검기관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한국전기안전공사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영동옥천지사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kumimoji="1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6672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7"/>
          <p:cNvSpPr>
            <a:spLocks noChangeArrowheads="1"/>
          </p:cNvSpPr>
          <p:nvPr/>
        </p:nvSpPr>
        <p:spPr bwMode="auto">
          <a:xfrm>
            <a:off x="113864" y="3655823"/>
            <a:ext cx="8858312" cy="171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행복주차장 만들기 사업 조사 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신청기간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: 20. 3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~ 5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주차면수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면 이상 개방가능 부지 소유자 신청접수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직사각형 10"/>
          <p:cNvSpPr>
            <a:spLocks noChangeArrowheads="1"/>
          </p:cNvSpPr>
          <p:nvPr/>
        </p:nvSpPr>
        <p:spPr bwMode="auto">
          <a:xfrm>
            <a:off x="113864" y="5373216"/>
            <a:ext cx="8893652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13-6.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교통안전정책협의회 개최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20. 3</a:t>
            </a:r>
            <a:r>
              <a:rPr lang="ko-KR" altLang="en-US" sz="2400" b="1" kern="0" spc="7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ko-KR" altLang="en-US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교통관련 주요시책 및 현안업무 협의</a:t>
            </a:r>
            <a:endParaRPr lang="en-US" altLang="ko-KR" sz="2400" b="1" kern="0" spc="7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7"/>
          <p:cNvSpPr>
            <a:spLocks noChangeArrowheads="1"/>
          </p:cNvSpPr>
          <p:nvPr/>
        </p:nvSpPr>
        <p:spPr bwMode="auto">
          <a:xfrm>
            <a:off x="142844" y="172808"/>
            <a:ext cx="8858312" cy="171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버스승강장 신규설치 및 유지보수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20. 3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/ 440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설치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보수대상지 현장확인 및 시설개선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7"/>
          <p:cNvSpPr>
            <a:spLocks noChangeArrowheads="1"/>
          </p:cNvSpPr>
          <p:nvPr/>
        </p:nvSpPr>
        <p:spPr bwMode="auto">
          <a:xfrm>
            <a:off x="113864" y="1890201"/>
            <a:ext cx="8858312" cy="171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마을단위 소규모 주차장 조성사업 대상지 선정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20. 3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/ 150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spc="-1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주차장 조성가능 지역 현장확인 및 설치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보수대상지 선정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1901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7"/>
          <p:cNvSpPr>
            <a:spLocks noChangeArrowheads="1"/>
          </p:cNvSpPr>
          <p:nvPr/>
        </p:nvSpPr>
        <p:spPr bwMode="auto">
          <a:xfrm>
            <a:off x="0" y="71414"/>
            <a:ext cx="9036496" cy="1163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13-7.</a:t>
            </a:r>
            <a:r>
              <a:rPr lang="ko-KR" altLang="en-US" sz="2800" b="1" dirty="0" smtClean="0"/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군도 및 농어촌도로 확포장 사업 추진</a:t>
            </a:r>
            <a:endParaRPr kumimoji="1"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</a:t>
            </a: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/>
          </p:nvPr>
        </p:nvGraphicFramePr>
        <p:xfrm>
          <a:off x="428596" y="864887"/>
          <a:ext cx="8215370" cy="5220811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500330"/>
                <a:gridCol w="1785950"/>
                <a:gridCol w="1214446"/>
                <a:gridCol w="2000264"/>
                <a:gridCol w="714380"/>
              </a:tblGrid>
              <a:tr h="63753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700" dirty="0" smtClean="0"/>
                        <a:t>사  업  명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700" dirty="0" smtClean="0"/>
                        <a:t>사  업  량 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700" dirty="0" smtClean="0"/>
                        <a:t>사 업 비</a:t>
                      </a:r>
                      <a:r>
                        <a:rPr lang="en-US" altLang="ko-KR" sz="1700" dirty="0" smtClean="0"/>
                        <a:t>(</a:t>
                      </a:r>
                      <a:r>
                        <a:rPr lang="ko-KR" altLang="en-US" sz="1700" dirty="0" err="1" smtClean="0"/>
                        <a:t>백만원</a:t>
                      </a:r>
                      <a:r>
                        <a:rPr lang="en-US" altLang="ko-KR" sz="1700" dirty="0" smtClean="0"/>
                        <a:t>)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700" dirty="0" smtClean="0"/>
                        <a:t>추 진 현 황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700" dirty="0" smtClean="0"/>
                        <a:t>비고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52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합    계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</a:rPr>
                        <a:t>L=11.53km</a:t>
                      </a:r>
                      <a:endParaRPr lang="ko-KR" altLang="en-US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</a:rPr>
                        <a:t>7,696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9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안화리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군도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호선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진입로개설</a:t>
                      </a:r>
                      <a:endParaRPr lang="en-US" altLang="ko-KR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L=0.3km,B=8.0(7.0)m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     550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보상협의 및 집행</a:t>
                      </a:r>
                      <a:endParaRPr lang="en-US" altLang="ko-KR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661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학촌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마곡간 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/>
                        <a:t>L=0.9km,</a:t>
                      </a:r>
                      <a:r>
                        <a:rPr lang="en-US" altLang="ko-KR" sz="1050" b="1" baseline="0" dirty="0" smtClean="0"/>
                        <a:t> </a:t>
                      </a:r>
                      <a:r>
                        <a:rPr lang="en-US" altLang="ko-KR" sz="1050" b="1" dirty="0" smtClean="0"/>
                        <a:t>B=6.0m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/>
                        <a:t>   1,500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재착공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661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횡지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구백간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/>
                        <a:t>L=0.6km,</a:t>
                      </a:r>
                      <a:r>
                        <a:rPr lang="en-US" altLang="ko-KR" sz="1050" b="1" baseline="0" dirty="0" smtClean="0"/>
                        <a:t> </a:t>
                      </a:r>
                      <a:r>
                        <a:rPr lang="en-US" altLang="ko-KR" sz="1050" b="1" dirty="0" smtClean="0"/>
                        <a:t>B=6.0m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/>
                        <a:t>   1,300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공사착공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661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광평</a:t>
                      </a:r>
                      <a:r>
                        <a:rPr lang="ko-KR" altLang="en-US" sz="1050" b="1" baseline="0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/>
                        <a:t>L=0.25km,</a:t>
                      </a:r>
                      <a:r>
                        <a:rPr lang="en-US" altLang="ko-KR" sz="1050" b="1" baseline="0" dirty="0" smtClean="0"/>
                        <a:t> </a:t>
                      </a:r>
                      <a:r>
                        <a:rPr lang="en-US" altLang="ko-KR" sz="1050" b="1" dirty="0" smtClean="0"/>
                        <a:t>B=8.0m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/>
                        <a:t>     500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보상협의 및 집행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661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구강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죽산간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L=1.72km,</a:t>
                      </a:r>
                      <a:r>
                        <a:rPr lang="en-US" altLang="ko-KR" sz="1050" b="1" baseline="0" dirty="0" smtClean="0">
                          <a:solidFill>
                            <a:schemeClr val="tx1"/>
                          </a:solidFill>
                        </a:rPr>
                        <a:t> B=3~8m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     600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관계기관협의</a:t>
                      </a:r>
                      <a:r>
                        <a:rPr lang="en-US" altLang="ko-KR" sz="5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500" b="1" dirty="0" smtClean="0">
                          <a:solidFill>
                            <a:schemeClr val="tx1"/>
                          </a:solidFill>
                        </a:rPr>
                        <a:t>대전지방국토관리청</a:t>
                      </a:r>
                      <a:r>
                        <a:rPr lang="en-US" altLang="ko-KR" sz="5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661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노근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우천간 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L=0.65km,</a:t>
                      </a:r>
                      <a:r>
                        <a:rPr lang="en-US" altLang="ko-KR" sz="1050" b="1" baseline="0" dirty="0" smtClean="0">
                          <a:solidFill>
                            <a:schemeClr val="tx1"/>
                          </a:solidFill>
                        </a:rPr>
                        <a:t> B=8.0m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     500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재착공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61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명덕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도가실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en-US" altLang="ko-KR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L=2.2km,B=6.5(5.0)m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     550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100" b="1" dirty="0" err="1" smtClean="0">
                          <a:solidFill>
                            <a:schemeClr val="tx1"/>
                          </a:solidFill>
                        </a:rPr>
                        <a:t>재착공</a:t>
                      </a:r>
                      <a:endParaRPr lang="en-US" altLang="ko-KR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61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지촌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남전간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en-US" altLang="ko-KR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L=1.0km,B=8.0(7.0)m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     550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</a:rPr>
                        <a:t>보상협의</a:t>
                      </a:r>
                      <a:endParaRPr lang="en-US" altLang="ko-KR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61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남전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가동간 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L=1.1km</a:t>
                      </a:r>
                      <a:r>
                        <a:rPr lang="en-US" altLang="ko-KR" sz="1050" b="1" baseline="0" dirty="0" smtClean="0">
                          <a:solidFill>
                            <a:schemeClr val="tx1"/>
                          </a:solidFill>
                        </a:rPr>
                        <a:t> B=8.0(7.0)m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     550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</a:rPr>
                        <a:t>보상협의</a:t>
                      </a:r>
                      <a:endParaRPr lang="en-US" altLang="ko-KR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61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석현리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리도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호선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L=0.3km</a:t>
                      </a:r>
                      <a:r>
                        <a:rPr lang="en-US" altLang="ko-KR" sz="1050" b="1" baseline="0" dirty="0" smtClean="0">
                          <a:solidFill>
                            <a:schemeClr val="tx1"/>
                          </a:solidFill>
                        </a:rPr>
                        <a:t> B=6.5(5.0)m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      21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</a:rPr>
                        <a:t>관계기관 및 보상협의</a:t>
                      </a:r>
                      <a:endParaRPr lang="en-US" altLang="ko-KR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61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어촌도로확포장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L=1.21km</a:t>
                      </a:r>
                      <a:r>
                        <a:rPr lang="en-US" altLang="ko-KR" sz="1050" b="1" baseline="0" dirty="0" smtClean="0">
                          <a:solidFill>
                            <a:schemeClr val="tx1"/>
                          </a:solidFill>
                        </a:rPr>
                        <a:t> B=6.5(5.0)m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     976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100" b="1" dirty="0" err="1" smtClean="0">
                          <a:solidFill>
                            <a:schemeClr val="tx1"/>
                          </a:solidFill>
                        </a:rPr>
                        <a:t>재착공</a:t>
                      </a:r>
                      <a:endParaRPr lang="en-US" altLang="ko-KR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4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군도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호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설계리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회동리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L=1.3km</a:t>
                      </a:r>
                      <a:r>
                        <a:rPr lang="en-US" altLang="ko-KR" sz="1050" b="1" baseline="0" dirty="0" smtClean="0">
                          <a:solidFill>
                            <a:schemeClr val="tx1"/>
                          </a:solidFill>
                        </a:rPr>
                        <a:t> B=8.0(7.0)m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       99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</a:rPr>
                        <a:t>실시설계용역추진</a:t>
                      </a:r>
                      <a:endParaRPr lang="en-US" altLang="ko-KR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860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7"/>
          <p:cNvSpPr>
            <a:spLocks noChangeArrowheads="1"/>
          </p:cNvSpPr>
          <p:nvPr/>
        </p:nvSpPr>
        <p:spPr bwMode="auto">
          <a:xfrm>
            <a:off x="36098" y="-24"/>
            <a:ext cx="9036496" cy="1522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>
            <a:spLocks noChangeArrowheads="1"/>
          </p:cNvSpPr>
          <p:nvPr/>
        </p:nvSpPr>
        <p:spPr bwMode="auto">
          <a:xfrm>
            <a:off x="0" y="-25678"/>
            <a:ext cx="9036496" cy="171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13-8. APC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진입도로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면도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호선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도로확포장공사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대상지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설계리 일원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1,100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설계용역 추진</a:t>
            </a: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7"/>
          <p:cNvSpPr>
            <a:spLocks noChangeArrowheads="1"/>
          </p:cNvSpPr>
          <p:nvPr/>
        </p:nvSpPr>
        <p:spPr bwMode="auto">
          <a:xfrm>
            <a:off x="71406" y="4897233"/>
            <a:ext cx="9036496" cy="3767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13-10. </a:t>
            </a:r>
            <a:r>
              <a:rPr lang="ko-KR" altLang="en-US" sz="24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재해위험저수지 정비사업 추진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~4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구리기저수지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150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영동터널</a:t>
            </a:r>
            <a:r>
              <a:rPr kumimoji="1"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1"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부상리</a:t>
            </a:r>
            <a:r>
              <a:rPr kumimoji="1"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전기시설 유지보수공사 </a:t>
            </a:r>
            <a:r>
              <a:rPr kumimoji="1"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200</a:t>
            </a:r>
            <a:r>
              <a:rPr kumimoji="1"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1"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kumimoji="1"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설계용역 추진</a:t>
            </a:r>
            <a:endParaRPr kumimoji="1"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>
            <a:spLocks noChangeArrowheads="1"/>
          </p:cNvSpPr>
          <p:nvPr/>
        </p:nvSpPr>
        <p:spPr bwMode="auto">
          <a:xfrm>
            <a:off x="87254" y="2228325"/>
            <a:ext cx="9056746" cy="2271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13-9.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지촌리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리도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호선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도로확포장공사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상  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지촌리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일원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업 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1,400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설계용역 추진</a:t>
            </a: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4265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116632"/>
            <a:ext cx="8786874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13-11. </a:t>
            </a:r>
            <a:r>
              <a:rPr lang="ko-KR" altLang="en-US" sz="24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원촌지구</a:t>
            </a:r>
            <a:r>
              <a:rPr lang="ko-KR" altLang="en-US" sz="24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가뭄대비 농업용수시설 정비사업 추진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250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관련법 협의 및 공사 집행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44" y="1700809"/>
            <a:ext cx="8786874" cy="3528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지역공동체 제안 공모사업 접수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접수기간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2020. 3. 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일까지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2020. 04 ~ 2020. 12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 업 비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공동체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]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충북에서 활동하는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 이상의 모임 단체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공동체 활성화를 위한 프로그램 활동비 지원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5085184"/>
            <a:ext cx="8902606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기타현안업무</a:t>
            </a:r>
            <a:endParaRPr kumimoji="1" lang="en-US" altLang="ko-KR" sz="17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ko-KR" altLang="en-US" sz="1700" b="1" kern="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매곡면</a:t>
            </a:r>
            <a:r>
              <a:rPr kumimoji="1" lang="ko-KR" altLang="en-US" sz="17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1" lang="ko-KR" altLang="en-US" sz="1700" b="1" kern="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옥전리</a:t>
            </a:r>
            <a:r>
              <a:rPr kumimoji="1" lang="ko-KR" altLang="en-US" sz="17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도로건설공사</a:t>
            </a:r>
            <a:r>
              <a:rPr kumimoji="1" lang="en-US" altLang="ko-KR" sz="17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500</a:t>
            </a:r>
            <a:r>
              <a:rPr kumimoji="1" lang="ko-KR" altLang="en-US" sz="1700" b="1" kern="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kumimoji="1" lang="ko-KR" altLang="en-US" sz="17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1" lang="en-US" altLang="ko-KR" sz="17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1" lang="ko-KR" altLang="en-US" sz="17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관계기관 및 보상협의</a:t>
            </a:r>
            <a:endParaRPr kumimoji="1" lang="en-US" altLang="ko-KR" sz="17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en-US" altLang="ko-KR" sz="17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kumimoji="1" lang="ko-KR" altLang="en-US" sz="17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년도 도로유지보수사업</a:t>
            </a:r>
            <a:r>
              <a:rPr kumimoji="1" lang="en-US" altLang="ko-KR" sz="17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(1-2</a:t>
            </a:r>
            <a:r>
              <a:rPr kumimoji="1" lang="ko-KR" altLang="en-US" sz="17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차</a:t>
            </a:r>
            <a:r>
              <a:rPr kumimoji="1" lang="en-US" altLang="ko-KR" sz="17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500</a:t>
            </a:r>
            <a:r>
              <a:rPr kumimoji="1" lang="ko-KR" altLang="en-US" sz="1700" b="1" kern="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kumimoji="1" lang="ko-KR" altLang="en-US" sz="17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1" lang="en-US" altLang="ko-KR" sz="17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1" lang="ko-KR" altLang="en-US" sz="17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공사집행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5245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</TotalTime>
  <Words>510</Words>
  <Application>Microsoft Office PowerPoint</Application>
  <PresentationFormat>화면 슬라이드 쇼(4:3)</PresentationFormat>
  <Paragraphs>125</Paragraphs>
  <Slides>6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6</vt:i4>
      </vt:variant>
    </vt:vector>
  </HeadingPairs>
  <TitlesOfParts>
    <vt:vector size="19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2_조화</vt:lpstr>
      <vt:lpstr>1_Office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112</cp:revision>
  <cp:lastPrinted>2020-02-26T05:49:45Z</cp:lastPrinted>
  <dcterms:created xsi:type="dcterms:W3CDTF">2015-07-30T06:34:38Z</dcterms:created>
  <dcterms:modified xsi:type="dcterms:W3CDTF">2020-02-27T02:27:15Z</dcterms:modified>
</cp:coreProperties>
</file>