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57" r:id="rId4"/>
    <p:sldId id="299" r:id="rId5"/>
    <p:sldId id="305" r:id="rId6"/>
    <p:sldId id="302" r:id="rId7"/>
    <p:sldId id="306" r:id="rId8"/>
    <p:sldId id="307" r:id="rId9"/>
    <p:sldId id="308" r:id="rId10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2017-10-26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134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대곡교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dirty="0" err="1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거더</a:t>
            </a:r>
            <a:r>
              <a:rPr lang="ko-KR" altLang="en-US" sz="1800" dirty="0" smtClean="0">
                <a:solidFill>
                  <a:srgbClr val="FF3300"/>
                </a:solidFill>
                <a:latin typeface="굴림체" pitchFamily="49" charset="-127"/>
                <a:ea typeface="굴림체" pitchFamily="49" charset="-127"/>
              </a:rPr>
              <a:t> 설치 광경</a:t>
            </a:r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02610896" descr="EMB000020c43c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357950" y="-21433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02586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5357818" y="-24"/>
          <a:ext cx="314327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571876"/>
            <a:ext cx="87122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시가지 조도개선 사업추진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전통시장 주변 및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영동고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제방변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착공 및 준공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285729"/>
            <a:ext cx="8463118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건설기계관리 정보시스템 일제 정비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581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굴삭기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231,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지게차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233,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117)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등록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말소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검사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사업자 관리 등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건설기계 동원지정현황 자료 정비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42853"/>
            <a:ext cx="871543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태양광 조명시스템 설치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설치일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11. 10.~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41,250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오지 승강장내 조명등 설치로 이용객 편의제공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786190"/>
            <a:ext cx="868695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농어촌 버스승강장  설치 공사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상가리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42,000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42852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제설장비 일제점검 및 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담당자 교육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영동체육관 주차장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(11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도로보수원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제설장비 일제 점검 및 제설 요령 교육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314359"/>
            <a:ext cx="84296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방활사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배치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269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노선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군도 및 농어촌도로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     량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20,000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노선별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고갯길 모래주머니 배치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2844" y="142852"/>
            <a:ext cx="84296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관내 과속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가상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방지턱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정비 공사 집행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사업위치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관내 군도 및 농어촌도로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량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223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도색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77,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파손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5,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표지판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141)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80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 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과속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가상</a:t>
            </a:r>
            <a:r>
              <a:rPr lang="en-US" altLang="ko-KR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방지턱</a:t>
            </a:r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정비</a:t>
            </a:r>
            <a:endParaRPr lang="en-US" altLang="ko-KR" sz="2400" b="1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2844" y="3546179"/>
            <a:ext cx="842968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명상</a:t>
            </a:r>
            <a:r>
              <a:rPr lang="en-US" altLang="ko-KR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MERiT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네트워크 사업 담당자 역량강화 워크숍</a:t>
            </a:r>
            <a:endParaRPr lang="en-US" altLang="ko-KR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11. 1 ~ 11. 3(2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박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제주도 일원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건설교통과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 부서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명상프로그램 운영 활성화를 위한 워크숍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8680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보고</a:t>
            </a:r>
            <a:r>
              <a:rPr lang="en-US" altLang="ko-KR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2017. 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10. 26</a:t>
            </a:r>
            <a:r>
              <a:rPr lang="ko-KR" altLang="en-US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55577" y="2060848"/>
          <a:ext cx="8064896" cy="3158420"/>
        </p:xfrm>
        <a:graphic>
          <a:graphicData uri="http://schemas.openxmlformats.org/drawingml/2006/table">
            <a:tbl>
              <a:tblPr firstRow="1" bandRow="1"/>
              <a:tblGrid>
                <a:gridCol w="1758556"/>
                <a:gridCol w="1595920"/>
                <a:gridCol w="1595920"/>
                <a:gridCol w="1676868"/>
                <a:gridCol w="1437632"/>
              </a:tblGrid>
              <a:tr h="43329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4502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116.7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450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독려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다음주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명 전입예정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주소이전독려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-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다음주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명 전입예정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농어촌버스 운행시간 변경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현수막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배너기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이면도로 조도개선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홈페이지 게재</a:t>
            </a:r>
            <a:r>
              <a:rPr lang="en-US" altLang="ko-KR" sz="2400" b="1" spc="-3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1, 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-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위치 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삼천리자전거 ∼영동중학교후문  외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회전교차로 운행방법 적극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실과소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행사시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홍보자료 배부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버스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택시회사 운전기사 교육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홍보전단지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50,000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 제작 배부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474</Words>
  <Application>Microsoft Office PowerPoint</Application>
  <PresentationFormat>화면 슬라이드 쇼(4:3)</PresentationFormat>
  <Paragraphs>97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216</cp:revision>
  <dcterms:created xsi:type="dcterms:W3CDTF">2015-07-30T06:34:38Z</dcterms:created>
  <dcterms:modified xsi:type="dcterms:W3CDTF">2017-10-26T08:21:32Z</dcterms:modified>
</cp:coreProperties>
</file>