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7" r:id="rId4"/>
    <p:sldId id="289" r:id="rId5"/>
    <p:sldId id="299" r:id="rId6"/>
    <p:sldId id="298" r:id="rId7"/>
    <p:sldId id="282" r:id="rId8"/>
    <p:sldId id="297" r:id="rId9"/>
    <p:sldId id="295" r:id="rId10"/>
    <p:sldId id="296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1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대곡교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거더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설치 광경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-285776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57818" y="64291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134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357950" y="-21433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02586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82584872" descr="EMB000019000e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214290"/>
            <a:ext cx="8799547" cy="6500858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500694" y="357166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4295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786058"/>
            <a:ext cx="87122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포도축제장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주변 가로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 점검     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8. 16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18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축제장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일원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축제대비 가로등 사전점검으로 야간 주민 및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관광객 편의 제공 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교통량 조사지점 확인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조사지점수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개로선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국가지원지방도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내           용 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교통량조사지점 위치도 확인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42844" y="142853"/>
            <a:ext cx="853455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30000"/>
              </a:lnSpc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하절기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환경정비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군내 버스 승강장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 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8,000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승강장 청소 및 주변 잡초 제거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295244" y="3143248"/>
            <a:ext cx="853455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택시  표지판  설치 공사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택시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승차장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12,000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사업발주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표지판 및 조명등 설치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42844" y="142853"/>
            <a:ext cx="853455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30000"/>
              </a:lnSpc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영동역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광장  경관  조명 설치 공사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케노피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버스승강장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28,000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사업발주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조명등 및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LED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바 설치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295244" y="3143248"/>
            <a:ext cx="853455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농어촌 버스승강장  설치 공사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상가리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공수리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42,000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사업발주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기반공사 및 승강장 설치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42844" y="142853"/>
            <a:ext cx="853455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 지방도 </a:t>
            </a:r>
            <a:r>
              <a:rPr lang="en-US" altLang="ko-KR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505</a:t>
            </a:r>
            <a:r>
              <a:rPr lang="ko-KR" altLang="en-US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 시설물인수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      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노 선 번 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지방도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505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호선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학산 ∼속리산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   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학산면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서산리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∼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양산면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가곡리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인수시설물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포장도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L=3.2km,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교량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도로시설물등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295244" y="3143248"/>
            <a:ext cx="853455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호선 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황점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낙석방지 설치공사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씨드스프레이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A=2,866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낙석방지망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A=3,550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97,162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85728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42844" y="285728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중앙사거리 회전교차로 사업추진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계산리일원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450,000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량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회전교차로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식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2844" y="357166"/>
            <a:ext cx="8783638" cy="31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5720" y="3786190"/>
            <a:ext cx="821537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농업생산기반시설 유지관리사업 추진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원촌지구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용수로정비공사 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300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사업발주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85728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42844" y="285728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수리시설개보수사업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ko-KR" altLang="en-US" sz="27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교동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상시 저수지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600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사업발주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2844" y="357166"/>
            <a:ext cx="8783638" cy="31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5720" y="264318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농산어촌개발사업 신규지구 사업 착수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00034" y="3214686"/>
          <a:ext cx="7358114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942"/>
                <a:gridCol w="1350520"/>
                <a:gridCol w="1995072"/>
                <a:gridCol w="1862580"/>
              </a:tblGrid>
              <a:tr h="5018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지구명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착수내용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  <a:tr h="54343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농촌중심지활성화 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매곡면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58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억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기본계획 수립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34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용화면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+mn-lt"/>
                          <a:ea typeface="HY헤드라인M" pitchFamily="18" charset="-127"/>
                        </a:rPr>
                        <a:t>60</a:t>
                      </a:r>
                      <a:r>
                        <a:rPr lang="ko-KR" altLang="en-US" sz="1600" b="0" dirty="0" smtClean="0">
                          <a:latin typeface="+mn-lt"/>
                          <a:ea typeface="HY헤드라인M" pitchFamily="18" charset="-127"/>
                        </a:rPr>
                        <a:t>억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latin typeface="+mn-lt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6006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창조적마을만들기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평전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억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기본계획 수립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6006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개춘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억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6006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학산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철동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억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6006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심천 고당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억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2017. 7. 27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48"/>
          <a:ext cx="8064896" cy="315842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116.7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133.3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직원 및 관계인 주소 이전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주소이전독려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사업장 현장사무실 직원 주소 이전 독려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476</Words>
  <Application>Microsoft Office PowerPoint</Application>
  <PresentationFormat>화면 슬라이드 쇼(4:3)</PresentationFormat>
  <Paragraphs>125</Paragraphs>
  <Slides>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191</cp:revision>
  <dcterms:created xsi:type="dcterms:W3CDTF">2015-07-30T06:34:38Z</dcterms:created>
  <dcterms:modified xsi:type="dcterms:W3CDTF">2017-08-23T01:20:33Z</dcterms:modified>
</cp:coreProperties>
</file>