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sldIdLst>
    <p:sldId id="292" r:id="rId4"/>
    <p:sldId id="257" r:id="rId5"/>
    <p:sldId id="278" r:id="rId6"/>
    <p:sldId id="290" r:id="rId7"/>
    <p:sldId id="291" r:id="rId8"/>
    <p:sldId id="287" r:id="rId9"/>
    <p:sldId id="288" r:id="rId10"/>
    <p:sldId id="277" r:id="rId11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9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2020-02-18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9" y="9440649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452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8525" y="9444043"/>
            <a:ext cx="2950264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2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949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540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7912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2020-02-18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2020-02-18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500694" y="285728"/>
          <a:ext cx="347662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28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94532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7" name="직사각형 7"/>
          <p:cNvSpPr>
            <a:spLocks noChangeArrowheads="1"/>
          </p:cNvSpPr>
          <p:nvPr/>
        </p:nvSpPr>
        <p:spPr bwMode="auto">
          <a:xfrm>
            <a:off x="107504" y="357166"/>
            <a:ext cx="8569896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15-1.  1/4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도로관리 심의 위원회 개최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서면심의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심의대상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도로구역에서 시설을 신설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변경하는 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그밖의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목적으로 도로굴착을 수반하는 공사</a:t>
            </a:r>
            <a:endParaRPr lang="en-US" altLang="ko-KR" sz="2400" b="1" kern="0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7"/>
          <p:cNvSpPr>
            <a:spLocks noChangeArrowheads="1"/>
          </p:cNvSpPr>
          <p:nvPr/>
        </p:nvSpPr>
        <p:spPr bwMode="auto">
          <a:xfrm>
            <a:off x="142844" y="3571876"/>
            <a:ext cx="8715436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 도로건설공사 감정평가 현지조사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평가기간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평가업체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대한감정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가온감정평가법인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감정평가시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누락된 지장물건 감정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7"/>
          <p:cNvSpPr>
            <a:spLocks noChangeArrowheads="1"/>
          </p:cNvSpPr>
          <p:nvPr/>
        </p:nvSpPr>
        <p:spPr bwMode="auto">
          <a:xfrm>
            <a:off x="142844" y="214291"/>
            <a:ext cx="8858312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주차난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해소를 위한 마을단위 소규모주차장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조성지 수요조사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42844" y="2140235"/>
            <a:ext cx="8858312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택시 승강장 설치 및 보수대상지 조사 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신규설치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시설개선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온열의자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조명설치등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142844" y="4357695"/>
            <a:ext cx="889365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무지개택시 운행 지원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농어촌버스 </a:t>
            </a:r>
            <a:r>
              <a:rPr lang="ko-KR" altLang="en-US" sz="2400" b="1" kern="0" spc="7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미운행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마을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(27</a:t>
            </a:r>
            <a:r>
              <a:rPr lang="ko-KR" altLang="en-US" sz="2400" b="1" kern="0" spc="7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개마을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운행횟수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/1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spc="7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회운행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0" y="71414"/>
            <a:ext cx="9036496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15-6</a:t>
            </a:r>
            <a:r>
              <a:rPr lang="ko-KR" altLang="en-US" sz="2800" b="1" dirty="0" smtClean="0"/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 및 농어촌도로 확포장 사업 추진</a:t>
            </a:r>
            <a:endParaRPr kumimoji="1"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428596" y="864887"/>
          <a:ext cx="8215370" cy="522081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00330"/>
                <a:gridCol w="1785950"/>
                <a:gridCol w="1214446"/>
                <a:gridCol w="2000264"/>
                <a:gridCol w="714380"/>
              </a:tblGrid>
              <a:tr h="63753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 업  명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 업  량 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사 업 비</a:t>
                      </a:r>
                      <a:r>
                        <a:rPr lang="en-US" altLang="ko-KR" sz="1700" dirty="0" smtClean="0"/>
                        <a:t>(</a:t>
                      </a:r>
                      <a:r>
                        <a:rPr lang="ko-KR" altLang="en-US" sz="1700" dirty="0" err="1" smtClean="0"/>
                        <a:t>백만원</a:t>
                      </a:r>
                      <a:r>
                        <a:rPr lang="en-US" altLang="ko-KR" sz="1700" dirty="0" smtClean="0"/>
                        <a:t>)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추 진 현 황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700" dirty="0" smtClean="0"/>
                        <a:t>비고</a:t>
                      </a:r>
                      <a:endParaRPr lang="ko-KR" alt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52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합    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L=11.53km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7,696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안화리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군도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진입로개설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L=0.3km,B=8.0(7.0)m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보상협의 및 집행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학촌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마곡간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L=0.9km,</a:t>
                      </a:r>
                      <a:r>
                        <a:rPr lang="en-US" altLang="ko-KR" sz="1050" b="1" baseline="0" dirty="0" smtClean="0"/>
                        <a:t> </a:t>
                      </a:r>
                      <a:r>
                        <a:rPr lang="en-US" altLang="ko-KR" sz="1050" b="1" dirty="0" smtClean="0"/>
                        <a:t>B=6.0m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   1,500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동절기공사정지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횡지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구백간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L=0.6km,</a:t>
                      </a:r>
                      <a:r>
                        <a:rPr lang="en-US" altLang="ko-KR" sz="1050" b="1" baseline="0" dirty="0" smtClean="0"/>
                        <a:t> </a:t>
                      </a:r>
                      <a:r>
                        <a:rPr lang="en-US" altLang="ko-KR" sz="1050" b="1" dirty="0" smtClean="0"/>
                        <a:t>B=6.0m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   1,300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공사발주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광평</a:t>
                      </a:r>
                      <a:r>
                        <a:rPr lang="ko-KR" altLang="en-US" sz="1050" b="1" baseline="0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L=0.25km,</a:t>
                      </a:r>
                      <a:r>
                        <a:rPr lang="en-US" altLang="ko-KR" sz="1050" b="1" baseline="0" dirty="0" smtClean="0"/>
                        <a:t> </a:t>
                      </a:r>
                      <a:r>
                        <a:rPr lang="en-US" altLang="ko-KR" sz="1050" b="1" dirty="0" smtClean="0"/>
                        <a:t>B=8.0m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/>
                        <a:t>     500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보상협의 및 집행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구강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죽산간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L=1.72km,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B=3~8m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600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관계기관협의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500" b="1" dirty="0" smtClean="0">
                          <a:solidFill>
                            <a:schemeClr val="tx1"/>
                          </a:solidFill>
                        </a:rPr>
                        <a:t>대전지방국토관리청</a:t>
                      </a:r>
                      <a:r>
                        <a:rPr lang="en-US" altLang="ko-KR" sz="5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661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노근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우천간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L=0.65km,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B=8.0m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500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동절기공사정지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명덕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도가실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L=2.2km,B=6.5(5.0)m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동절기공사정지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지촌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남전간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en-US" altLang="ko-KR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L=1.0km,B=8.0(7.0)m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남전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가동간 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L=1.1km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550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상촌면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리도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호선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L=0.3km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B=6.5(5.0)m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 21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관계기관 및 보상협의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6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어촌도로확포장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L=1.21km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B=6.5(5.0)m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976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동절기공사정지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군도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호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1" dirty="0" smtClean="0">
                          <a:solidFill>
                            <a:schemeClr val="tx1"/>
                          </a:solidFill>
                        </a:rPr>
                        <a:t>설계리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회동리</a:t>
                      </a: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L=1.3km</a:t>
                      </a:r>
                      <a:r>
                        <a:rPr lang="en-US" altLang="ko-KR" sz="1050" b="1" baseline="0" dirty="0" smtClean="0">
                          <a:solidFill>
                            <a:schemeClr val="tx1"/>
                          </a:solidFill>
                        </a:rPr>
                        <a:t> B=8.0(7.0)m</a:t>
                      </a:r>
                      <a:endParaRPr lang="ko-KR" altLang="en-US" sz="105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tx1"/>
                          </a:solidFill>
                        </a:rPr>
                        <a:t>       99</a:t>
                      </a:r>
                      <a:endParaRPr lang="ko-KR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실시설계용역추진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20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7"/>
          <p:cNvSpPr>
            <a:spLocks noChangeArrowheads="1"/>
          </p:cNvSpPr>
          <p:nvPr/>
        </p:nvSpPr>
        <p:spPr bwMode="auto">
          <a:xfrm>
            <a:off x="36098" y="-24"/>
            <a:ext cx="9036496" cy="152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0" y="214290"/>
            <a:ext cx="9036496" cy="305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보행약자 안전한 이동환경 조성사업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 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봉림리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지구</a:t>
            </a:r>
            <a:endParaRPr lang="en-US" altLang="ko-KR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주민설명회 추진</a:t>
            </a: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7"/>
          <p:cNvSpPr>
            <a:spLocks noChangeArrowheads="1"/>
          </p:cNvSpPr>
          <p:nvPr/>
        </p:nvSpPr>
        <p:spPr bwMode="auto">
          <a:xfrm>
            <a:off x="71406" y="4897233"/>
            <a:ext cx="9036496" cy="321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15-9. 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가뭄대비 농업용수기반시설 정비사업</a:t>
            </a:r>
            <a:r>
              <a:rPr lang="en-US" altLang="ko-KR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도비보조</a:t>
            </a:r>
            <a:r>
              <a:rPr lang="en-US" altLang="ko-KR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원촌지구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공사 집행 및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70606" y="2492896"/>
            <a:ext cx="9036496" cy="227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후리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하천박스 개선공사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상  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관리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151-2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공사집행</a:t>
            </a:r>
            <a:endParaRPr kumimoji="1" lang="en-US" altLang="ko-KR" sz="17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681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57166"/>
            <a:ext cx="8786874" cy="220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15-10. 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해빙기대비 농업용저수지 안전 점검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점검기간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02. 01 ~ 04. 17.</a:t>
            </a:r>
            <a:endParaRPr lang="en-US" altLang="ko-KR" sz="2400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농업용저수지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저수지 상태점검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목적 외 사용여부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저수율 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579223"/>
            <a:ext cx="8786874" cy="220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15-11. 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가뭄대비 농업용수기반시설 정비사업</a:t>
            </a: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도비보조</a:t>
            </a: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원촌지구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 집행 및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4365104"/>
            <a:ext cx="8786874" cy="220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15-12. 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농업생산기반조성사업 </a:t>
            </a:r>
            <a:r>
              <a:rPr lang="ko-KR" altLang="en-US" sz="24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공기관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대행사업 위</a:t>
            </a: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탁 계약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위탁기관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한국농어촌공사 충북지역본부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대상사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밭기반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정비사업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개사업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탁 계약 및 사업비 교부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2852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47759"/>
            <a:ext cx="878687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15-13. 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농업생산기반시설 정비사업</a:t>
            </a:r>
            <a:r>
              <a:rPr lang="en-US" altLang="ko-KR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4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예전지구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 집행 및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1556793"/>
            <a:ext cx="893927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일반농산어촌개발사업 일괄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위수탁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협약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2020.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충북형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농시조성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사업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지구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수탁자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충북개발공사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농어촌공사 옥천영동지사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  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3,500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3920" y="4581128"/>
            <a:ext cx="893927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15-15.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기타현안업무</a:t>
            </a:r>
            <a:endParaRPr kumimoji="1" lang="en-US" altLang="ko-KR" sz="17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7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ko-KR" altLang="en-US" sz="17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도로건설공사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500</a:t>
            </a:r>
            <a:r>
              <a:rPr kumimoji="1" lang="ko-KR" altLang="en-US" sz="17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관계기관 및 보상협의</a:t>
            </a:r>
            <a:endParaRPr kumimoji="1" lang="en-US" altLang="ko-KR" sz="17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도로유지보수사업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500</a:t>
            </a:r>
            <a:r>
              <a:rPr kumimoji="1" lang="ko-KR" altLang="en-US" sz="17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공사집행 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영동터널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1" lang="ko-KR" altLang="en-US" sz="17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부상리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전기시설 유지보수공사 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kumimoji="1" lang="ko-KR" altLang="en-US" sz="17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en-US" altLang="ko-KR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1" lang="ko-KR" altLang="en-US" sz="17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설계용역 추진</a:t>
            </a:r>
            <a:endParaRPr kumimoji="1" lang="en-US" altLang="ko-KR" sz="17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777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9388" y="500063"/>
            <a:ext cx="86264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계도 및 시내버스 안내도우미 활동 홍보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감고을소식지자료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- /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홍보 전광판을 이용하여 홍보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578</Words>
  <Application>Microsoft Office PowerPoint</Application>
  <PresentationFormat>화면 슬라이드 쇼(4:3)</PresentationFormat>
  <Paragraphs>130</Paragraphs>
  <Slides>8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21" baseType="lpstr">
      <vt:lpstr>HY견고딕</vt:lpstr>
      <vt:lpstr>HY헤드라인M</vt:lpstr>
      <vt:lpstr>굴림</vt:lpstr>
      <vt:lpstr>굴림체</vt:lpstr>
      <vt:lpstr>맑은 고딕</vt:lpstr>
      <vt:lpstr>Arial</vt:lpstr>
      <vt:lpstr>Monotype Sorts</vt:lpstr>
      <vt:lpstr>Symbol</vt:lpstr>
      <vt:lpstr>Times New Roman</vt:lpstr>
      <vt:lpstr>Wingdings</vt:lpstr>
      <vt:lpstr>Office 테마</vt:lpstr>
      <vt:lpstr>2_조화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105</cp:revision>
  <cp:lastPrinted>2020-01-30T06:46:39Z</cp:lastPrinted>
  <dcterms:created xsi:type="dcterms:W3CDTF">2015-07-30T06:34:38Z</dcterms:created>
  <dcterms:modified xsi:type="dcterms:W3CDTF">2020-02-18T04:15:22Z</dcterms:modified>
</cp:coreProperties>
</file>