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9"/>
  </p:notesMasterIdLst>
  <p:sldIdLst>
    <p:sldId id="256" r:id="rId4"/>
    <p:sldId id="257" r:id="rId5"/>
    <p:sldId id="269" r:id="rId6"/>
    <p:sldId id="268" r:id="rId7"/>
    <p:sldId id="263" r:id="rId8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39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2016-12-29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90500" y="-285750"/>
            <a:ext cx="93345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kumimoji="1" lang="ko-KR" altLang="en-US" sz="6500" b="1">
                <a:solidFill>
                  <a:srgbClr val="333399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 설 교 통 과</a:t>
            </a:r>
          </a:p>
        </p:txBody>
      </p:sp>
      <p:pic>
        <p:nvPicPr>
          <p:cNvPr id="5" name="Picture 4" descr="C:\Users\ADMINI~1\AppData\Local\Temp\HAMONITEMP\도마령고개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714412" y="0"/>
            <a:ext cx="10429948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6286512" y="214290"/>
          <a:ext cx="30480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3501008"/>
            <a:ext cx="871220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6-2.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도로변 교통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방해목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제거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가지치기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작업실시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3. 31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관내 도로변 버스 교통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방해목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시내버스 운행구간 우선실시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88641"/>
            <a:ext cx="8569896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6-1. 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2017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읍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,</a:t>
            </a:r>
            <a:r>
              <a:rPr lang="ko-KR" altLang="en-US" sz="2800" b="1" spc="-15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면  조도개선및 보안등 설치 대상지 조사     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400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등 설치대상지 파악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357165"/>
            <a:ext cx="8569896" cy="559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설 명절 종합대책 추진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설연휴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특별 교통대책 수립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차량 교통시설에 대한 일제 점검 실시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귀성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귀경객의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교통사고 예방 및 안전관리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설 맞이 도로안전 대책 수립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주요도로에 대한 사전 도로정비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폭설 및 결빙 등 기상특보로 인한 도로 응급복구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  계획 수립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교통정체 구간에 대한 우회도로 안내표지판 설치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연휴기간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(1.27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∼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1.30)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직원 비상근무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:8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개조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/16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9512" y="2852936"/>
            <a:ext cx="87122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 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동절기 공사정지 및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계속사업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현장 안전점검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1. 15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공사정지 현장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오정도로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확포장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공사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 검 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도로팀장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공사정지 및 계속 사업 현장 안전 점검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88641"/>
            <a:ext cx="8569896" cy="33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 2017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도로유지관리 사업 현지 조사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기     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1. 3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1.31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군도 및 농어촌도로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용 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과속방지턱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낙석위험지구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재포장대상지 일제조사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116633"/>
            <a:ext cx="8783638" cy="309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124" name="직사각형 7"/>
          <p:cNvSpPr>
            <a:spLocks noChangeArrowheads="1"/>
          </p:cNvSpPr>
          <p:nvPr/>
        </p:nvSpPr>
        <p:spPr bwMode="auto">
          <a:xfrm>
            <a:off x="179512" y="260649"/>
            <a:ext cx="8569325" cy="426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기타업무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노근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∼우천간 도로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확포장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공사 준공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내룡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도로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확포장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준공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유곡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리 도로 확포장 공사 준공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가로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보안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등 수리        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도로점용허가 및 준공   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도로민원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국공유지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추진                 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수시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ko-KR" altLang="en-US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50825" y="2996952"/>
            <a:ext cx="88646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290</Words>
  <Application>Microsoft Office PowerPoint</Application>
  <PresentationFormat>화면 슬라이드 쇼(4:3)</PresentationFormat>
  <Paragraphs>43</Paragraphs>
  <Slides>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74</cp:revision>
  <dcterms:created xsi:type="dcterms:W3CDTF">2015-07-30T06:34:38Z</dcterms:created>
  <dcterms:modified xsi:type="dcterms:W3CDTF">2016-12-29T02:40:33Z</dcterms:modified>
</cp:coreProperties>
</file>