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0"/>
  </p:notesMasterIdLst>
  <p:sldIdLst>
    <p:sldId id="256" r:id="rId4"/>
    <p:sldId id="257" r:id="rId5"/>
    <p:sldId id="278" r:id="rId6"/>
    <p:sldId id="283" r:id="rId7"/>
    <p:sldId id="280" r:id="rId8"/>
    <p:sldId id="279" r:id="rId9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61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9" y="3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56B4B-D98A-42C7-A27A-609893A63B2F}" type="datetimeFigureOut">
              <a:rPr lang="ko-KR" altLang="en-US" smtClean="0"/>
              <a:pPr/>
              <a:t>2019-12-26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40649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9" y="9440649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49307-986D-4BE1-AB37-C006588B74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7814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57626" y="9444042"/>
            <a:ext cx="2949576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/>
              <a:buNone/>
            </a:pPr>
            <a:fld id="{E2CAECB7-59CD-4B28-A2FE-F999B675D9FE}" type="slidenum">
              <a:rPr kumimoji="1"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kumimoji="1"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1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41277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49307-986D-4BE1-AB37-C006588B7410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4444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2019-12-26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2019-12-26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2019-12-26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902BA-E121-479A-8D1D-97053C92DF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5E9E5-CC5F-480C-8814-37216526E34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323B2-C02A-4E0D-B973-8C54299976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7D696-C057-4F0A-A21C-AF5C1F552D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26FD4-FADD-4B19-8CC0-8F273E65CA0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7748B-0E63-4C22-A1E7-FBC5CC67D6D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7E6DA-642D-4407-9586-5EDD14DBCCB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346B6-551D-4022-8730-93B080597BE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2019-12-26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FDC83-D33D-4468-99DD-8F8F1F870F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CD6C0-43DA-46AA-9C17-55EFEC975BC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4757D-41BA-4D11-87EB-D10587942AE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298F2-C949-41DC-B3F4-3C75FD113BE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D7127-E16F-42B8-8B3A-1B8F02A0809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83EEE-037C-404E-990E-ECBEE36681E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C7126-1292-441D-94CE-7C845907236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4B950-7FEA-485B-8F7C-6581A650491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E6A55-51FA-4699-BBCB-AE7D62C4C97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35EC4-8F41-428B-8C0A-847B8542AEAF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2019-12-26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B6596-2CFF-4941-A4E4-0D84AE7868A9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10547-0B16-4162-B440-5F951D1AECD6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498F0-624E-459B-BCE7-43AE8427FFE5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A71DD-D787-4807-B8F6-63917F7E2FD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2019-12-26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2019-12-26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2019-12-26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2019-12-26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2019-12-26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2019-12-26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F63D8-0C5B-4611-88F3-F00C765788E0}" type="datetimeFigureOut">
              <a:rPr lang="ko-KR" altLang="en-US" smtClean="0"/>
              <a:pPr/>
              <a:t>2019-12-26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B4FB7ACF-9309-47AE-BB5E-49EC12C14F9C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D11F9D-0575-47E1-81D7-C4E74CBB65D3}" type="slidenum">
              <a:rPr kumimoji="1" lang="en-US" altLang="ko-KR">
                <a:solidFill>
                  <a:prstClr val="black">
                    <a:tint val="75000"/>
                  </a:prstClr>
                </a:solidFill>
                <a:ea typeface="HY견고딕" pitchFamily="18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kumimoji="1"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kumimoji="1"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5500694" y="285728"/>
          <a:ext cx="3476628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6628"/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건설교통과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504" y="406400"/>
            <a:ext cx="8927654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077" name="직사각형 7"/>
          <p:cNvSpPr>
            <a:spLocks noChangeArrowheads="1"/>
          </p:cNvSpPr>
          <p:nvPr/>
        </p:nvSpPr>
        <p:spPr bwMode="auto">
          <a:xfrm>
            <a:off x="107504" y="188641"/>
            <a:ext cx="8569896" cy="2271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읍</a:t>
            </a:r>
            <a:r>
              <a:rPr lang="en-US" altLang="ko-KR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면  조도개선및 보안등 설치 대상지 조사      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기간 및 대상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1. 3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1.31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/11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개읍면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450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가로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보안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등 설치대상지 및 조도개선사업대상지 조사</a:t>
            </a:r>
            <a:endParaRPr lang="en-US" altLang="ko-KR" sz="2400" b="1" kern="0" spc="-3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7"/>
          <p:cNvSpPr>
            <a:spLocks noChangeArrowheads="1"/>
          </p:cNvSpPr>
          <p:nvPr/>
        </p:nvSpPr>
        <p:spPr bwMode="auto">
          <a:xfrm>
            <a:off x="107504" y="2571744"/>
            <a:ext cx="8462391" cy="171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10-2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도로변 교통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방해목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제거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가지치기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작업실시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1. 3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∼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3. 31/: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관내 도로변 버스 교통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방해목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시내버스 운행구간 우선실시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" name="직사각형 7"/>
          <p:cNvSpPr>
            <a:spLocks noChangeArrowheads="1"/>
          </p:cNvSpPr>
          <p:nvPr/>
        </p:nvSpPr>
        <p:spPr bwMode="auto">
          <a:xfrm>
            <a:off x="155275" y="4400849"/>
            <a:ext cx="8550638" cy="171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10-3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읍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면 버스승강장 수요조사</a:t>
            </a:r>
            <a:endParaRPr lang="ko-KR" altLang="en-US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2020.1 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~ 2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월 중 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300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신규 설치 및 보수 필요 승강장 수요 조사</a:t>
            </a:r>
            <a:endParaRPr lang="en-US" altLang="ko-KR" sz="2400" b="1" kern="0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7"/>
          <p:cNvSpPr>
            <a:spLocks noChangeArrowheads="1"/>
          </p:cNvSpPr>
          <p:nvPr/>
        </p:nvSpPr>
        <p:spPr bwMode="auto">
          <a:xfrm>
            <a:off x="142844" y="214291"/>
            <a:ext cx="8858312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10-4. </a:t>
            </a:r>
            <a:r>
              <a:rPr lang="ko-KR" altLang="en-US" sz="28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불법 </a:t>
            </a:r>
            <a:r>
              <a:rPr lang="ko-KR" altLang="en-US" sz="2800" b="1" spc="-30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주정차</a:t>
            </a:r>
            <a:r>
              <a:rPr lang="ko-KR" altLang="en-US" sz="28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지도단속 보조</a:t>
            </a:r>
            <a:r>
              <a:rPr lang="en-US" altLang="ko-KR" sz="28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</a:t>
            </a:r>
            <a:r>
              <a:rPr lang="ko-KR" altLang="en-US" sz="28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버스승강장안내도우미 운영</a:t>
            </a:r>
            <a:endParaRPr lang="ko-KR" altLang="en-US" sz="2800" b="1" kern="0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7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운영기간</a:t>
            </a:r>
            <a:r>
              <a:rPr lang="en-US" altLang="ko-KR" sz="2400" b="1" kern="0" spc="7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spc="7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근무지</a:t>
            </a:r>
            <a:r>
              <a:rPr lang="en-US" altLang="ko-KR" sz="2400" b="1" kern="0" spc="7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01.06~12.28/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시내 일원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버스승강장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근무내용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kern="0" spc="-30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주정차</a:t>
            </a:r>
            <a:r>
              <a:rPr lang="ko-KR" altLang="en-US" sz="2400" b="1" kern="0" spc="-30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지도단속 보조 </a:t>
            </a:r>
            <a:r>
              <a:rPr lang="en-US" altLang="ko-KR" sz="2400" b="1" kern="0" spc="-30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-30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불법 </a:t>
            </a:r>
            <a:r>
              <a:rPr lang="ko-KR" altLang="en-US" sz="2400" b="1" kern="0" spc="-30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주정차</a:t>
            </a:r>
            <a:r>
              <a:rPr lang="ko-KR" altLang="en-US" sz="2400" b="1" kern="0" spc="-30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단속 홍보 및 현장 계도 </a:t>
            </a:r>
            <a:endParaRPr lang="en-US" altLang="ko-KR" sz="2400" b="1" kern="0" spc="-30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spc="-30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kern="0" spc="-30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버스승강장 안내 도우미 </a:t>
            </a:r>
            <a:r>
              <a:rPr lang="en-US" altLang="ko-KR" sz="2400" b="1" kern="0" spc="-30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-30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버스 승강장</a:t>
            </a:r>
            <a:endParaRPr lang="en-US" altLang="ko-KR" sz="2400" b="1" kern="0" spc="-30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7"/>
          <p:cNvSpPr>
            <a:spLocks noChangeArrowheads="1"/>
          </p:cNvSpPr>
          <p:nvPr/>
        </p:nvSpPr>
        <p:spPr bwMode="auto">
          <a:xfrm>
            <a:off x="142844" y="3212976"/>
            <a:ext cx="8858312" cy="268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급경사지 붕괴위험지역 정비사업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  상  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하도대리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상촌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괴목리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양강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산저리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용산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  업  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3,600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( 800(</a:t>
            </a:r>
            <a:r>
              <a:rPr lang="ko-KR" altLang="en-US" b="1" dirty="0" err="1">
                <a:latin typeface="HY헤드라인M" pitchFamily="18" charset="-127"/>
                <a:ea typeface="HY헤드라인M" pitchFamily="18" charset="-127"/>
              </a:rPr>
              <a:t>하도대리</a:t>
            </a: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),  800(</a:t>
            </a:r>
            <a:r>
              <a:rPr lang="ko-KR" altLang="en-US" b="1" dirty="0" err="1">
                <a:latin typeface="HY헤드라인M" pitchFamily="18" charset="-127"/>
                <a:ea typeface="HY헤드라인M" pitchFamily="18" charset="-127"/>
              </a:rPr>
              <a:t>괴목리</a:t>
            </a: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),  2,000(</a:t>
            </a:r>
            <a:r>
              <a:rPr lang="ko-KR" altLang="en-US" b="1" dirty="0" err="1">
                <a:latin typeface="HY헤드라인M" pitchFamily="18" charset="-127"/>
                <a:ea typeface="HY헤드라인M" pitchFamily="18" charset="-127"/>
              </a:rPr>
              <a:t>산저리</a:t>
            </a: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) 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공사발주 및 설계심의</a:t>
            </a:r>
            <a:endParaRPr kumimoji="1" lang="en-US" altLang="ko-KR" sz="17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7"/>
          <p:cNvSpPr>
            <a:spLocks noChangeArrowheads="1"/>
          </p:cNvSpPr>
          <p:nvPr/>
        </p:nvSpPr>
        <p:spPr bwMode="auto">
          <a:xfrm>
            <a:off x="0" y="71414"/>
            <a:ext cx="9036496" cy="1163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10-6.</a:t>
            </a:r>
            <a:r>
              <a:rPr lang="ko-KR" altLang="en-US" sz="2800" b="1" dirty="0" smtClean="0"/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군도 및 농어촌도로 확포장 사업 추진</a:t>
            </a:r>
            <a:endParaRPr kumimoji="1"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kumimoji="1"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    </a:t>
            </a: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428596" y="864887"/>
          <a:ext cx="8215370" cy="558266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500330"/>
                <a:gridCol w="1785950"/>
                <a:gridCol w="1214446"/>
                <a:gridCol w="2000264"/>
                <a:gridCol w="714380"/>
              </a:tblGrid>
              <a:tr h="63753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700" dirty="0" smtClean="0"/>
                        <a:t>사  업  명</a:t>
                      </a:r>
                      <a:endParaRPr lang="ko-KR" alt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700" dirty="0" smtClean="0"/>
                        <a:t>사  업  량 </a:t>
                      </a:r>
                      <a:endParaRPr lang="ko-KR" alt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700" dirty="0" smtClean="0"/>
                        <a:t>사 업 비</a:t>
                      </a:r>
                      <a:r>
                        <a:rPr lang="en-US" altLang="ko-KR" sz="1700" dirty="0" smtClean="0"/>
                        <a:t>(</a:t>
                      </a:r>
                      <a:r>
                        <a:rPr lang="ko-KR" altLang="en-US" sz="1700" dirty="0" err="1" smtClean="0"/>
                        <a:t>백만원</a:t>
                      </a:r>
                      <a:r>
                        <a:rPr lang="en-US" altLang="ko-KR" sz="1700" dirty="0" smtClean="0"/>
                        <a:t>)</a:t>
                      </a:r>
                      <a:endParaRPr lang="ko-KR" alt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700" dirty="0" smtClean="0"/>
                        <a:t>추 진 현 황</a:t>
                      </a:r>
                      <a:endParaRPr lang="ko-KR" alt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700" dirty="0" smtClean="0"/>
                        <a:t>비고</a:t>
                      </a:r>
                      <a:endParaRPr lang="ko-KR" alt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52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/>
                        <a:t>합    계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chemeClr val="tx1"/>
                          </a:solidFill>
                        </a:rPr>
                        <a:t>L=11.66km</a:t>
                      </a:r>
                      <a:endParaRPr lang="ko-KR" alt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chemeClr val="tx1"/>
                          </a:solidFill>
                        </a:rPr>
                        <a:t>8,046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6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용산</a:t>
                      </a:r>
                      <a:r>
                        <a:rPr lang="ko-KR" altLang="en-US" sz="1050" b="1" baseline="0" dirty="0" err="1" smtClean="0">
                          <a:solidFill>
                            <a:schemeClr val="tx1"/>
                          </a:solidFill>
                        </a:rPr>
                        <a:t>가곡리</a:t>
                      </a:r>
                      <a:r>
                        <a:rPr lang="en-US" altLang="ko-KR" sz="1050" b="1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50" b="1" baseline="0" dirty="0" smtClean="0">
                          <a:solidFill>
                            <a:schemeClr val="tx1"/>
                          </a:solidFill>
                        </a:rPr>
                        <a:t>리도</a:t>
                      </a:r>
                      <a:r>
                        <a:rPr lang="en-US" altLang="ko-KR" sz="1050" b="1" baseline="0" dirty="0" smtClean="0">
                          <a:solidFill>
                            <a:schemeClr val="tx1"/>
                          </a:solidFill>
                        </a:rPr>
                        <a:t>206</a:t>
                      </a:r>
                      <a:r>
                        <a:rPr lang="ko-KR" altLang="en-US" sz="1050" b="1" baseline="0" dirty="0" smtClean="0">
                          <a:solidFill>
                            <a:schemeClr val="tx1"/>
                          </a:solidFill>
                        </a:rPr>
                        <a:t>호</a:t>
                      </a:r>
                      <a:r>
                        <a:rPr lang="en-US" altLang="ko-KR" sz="1050" b="1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ko-KR" altLang="en-US" sz="1050" b="1" baseline="0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L=0.13km</a:t>
                      </a:r>
                      <a:r>
                        <a:rPr lang="en-US" altLang="ko-KR" sz="1050" b="1" baseline="0" dirty="0" smtClean="0">
                          <a:solidFill>
                            <a:schemeClr val="tx1"/>
                          </a:solidFill>
                        </a:rPr>
                        <a:t> B=6.5(5.0)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/>
                        <a:t>     350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보상협의 및 집행</a:t>
                      </a:r>
                      <a:endParaRPr lang="en-US" altLang="ko-KR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안화리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군도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호선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진입로개설</a:t>
                      </a:r>
                      <a:endParaRPr lang="en-US" altLang="ko-KR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L=0.3km,B=8.0(7.0)m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     550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보상협의 및 집행</a:t>
                      </a:r>
                      <a:endParaRPr lang="en-US" altLang="ko-KR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6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학촌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마곡간 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/>
                        <a:t>L=0.9km,</a:t>
                      </a:r>
                      <a:r>
                        <a:rPr lang="en-US" altLang="ko-KR" sz="1050" b="1" baseline="0" dirty="0" smtClean="0"/>
                        <a:t> </a:t>
                      </a:r>
                      <a:r>
                        <a:rPr lang="en-US" altLang="ko-KR" sz="1050" b="1" dirty="0" smtClean="0"/>
                        <a:t>B=6.0m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/>
                        <a:t>   1,500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동절기공사정지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6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횡지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구백간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/>
                        <a:t>L=0.6km,</a:t>
                      </a:r>
                      <a:r>
                        <a:rPr lang="en-US" altLang="ko-KR" sz="1050" b="1" baseline="0" dirty="0" smtClean="0"/>
                        <a:t> </a:t>
                      </a:r>
                      <a:r>
                        <a:rPr lang="en-US" altLang="ko-KR" sz="1050" b="1" dirty="0" smtClean="0"/>
                        <a:t>B=6.0m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/>
                        <a:t>   1,300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공사발주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6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광평</a:t>
                      </a:r>
                      <a:r>
                        <a:rPr lang="ko-KR" altLang="en-US" sz="1050" b="1" baseline="0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/>
                        <a:t>L=0.25km,</a:t>
                      </a:r>
                      <a:r>
                        <a:rPr lang="en-US" altLang="ko-KR" sz="1050" b="1" baseline="0" dirty="0" smtClean="0"/>
                        <a:t> </a:t>
                      </a:r>
                      <a:r>
                        <a:rPr lang="en-US" altLang="ko-KR" sz="1050" b="1" dirty="0" smtClean="0"/>
                        <a:t>B=8.0m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/>
                        <a:t>     500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공사발주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6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구강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죽산간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L=1.72km,</a:t>
                      </a:r>
                      <a:r>
                        <a:rPr lang="en-US" altLang="ko-KR" sz="1050" b="1" baseline="0" dirty="0" smtClean="0">
                          <a:solidFill>
                            <a:schemeClr val="tx1"/>
                          </a:solidFill>
                        </a:rPr>
                        <a:t> B=3~8m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     600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관계기관협의</a:t>
                      </a:r>
                      <a:r>
                        <a:rPr lang="en-US" altLang="ko-KR" sz="5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500" b="1" dirty="0" smtClean="0">
                          <a:solidFill>
                            <a:schemeClr val="tx1"/>
                          </a:solidFill>
                        </a:rPr>
                        <a:t>대전지방국토관리청</a:t>
                      </a:r>
                      <a:r>
                        <a:rPr lang="en-US" altLang="ko-KR" sz="5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6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노근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우천간 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L=0.65km,</a:t>
                      </a:r>
                      <a:r>
                        <a:rPr lang="en-US" altLang="ko-KR" sz="1050" b="1" baseline="0" dirty="0" smtClean="0">
                          <a:solidFill>
                            <a:schemeClr val="tx1"/>
                          </a:solidFill>
                        </a:rPr>
                        <a:t> B=8.0m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     500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동절기공사정지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61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명덕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도가실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en-US" altLang="ko-KR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L=2.2km,B=6.5(5.0)m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     550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</a:rPr>
                        <a:t>동절기공사정지</a:t>
                      </a:r>
                      <a:endParaRPr lang="en-US" altLang="ko-KR" sz="11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61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지촌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남전간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en-US" altLang="ko-KR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L=1.0km,B=8.0(7.0)m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     550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</a:rPr>
                        <a:t>보상협의</a:t>
                      </a:r>
                      <a:endParaRPr lang="en-US" altLang="ko-KR" sz="11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61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남전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가동간 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L=1.1km</a:t>
                      </a:r>
                      <a:r>
                        <a:rPr lang="en-US" altLang="ko-KR" sz="1050" b="1" baseline="0" dirty="0" smtClean="0">
                          <a:solidFill>
                            <a:schemeClr val="tx1"/>
                          </a:solidFill>
                        </a:rPr>
                        <a:t> B=8.0(7.0)m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     550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</a:rPr>
                        <a:t>보상협의</a:t>
                      </a:r>
                      <a:endParaRPr lang="en-US" altLang="ko-KR" sz="11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61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상촌면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리도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호선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L=0.3km</a:t>
                      </a:r>
                      <a:r>
                        <a:rPr lang="en-US" altLang="ko-KR" sz="1050" b="1" baseline="0" dirty="0" smtClean="0">
                          <a:solidFill>
                            <a:schemeClr val="tx1"/>
                          </a:solidFill>
                        </a:rPr>
                        <a:t> B=6.5(5.0)m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      21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</a:rPr>
                        <a:t>실시설계용역준공</a:t>
                      </a:r>
                      <a:endParaRPr lang="en-US" altLang="ko-KR" sz="11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61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어촌도로확포장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L=1.21km</a:t>
                      </a:r>
                      <a:r>
                        <a:rPr lang="en-US" altLang="ko-KR" sz="1050" b="1" baseline="0" dirty="0" smtClean="0">
                          <a:solidFill>
                            <a:schemeClr val="tx1"/>
                          </a:solidFill>
                        </a:rPr>
                        <a:t> B=6.5(5.0)m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     976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</a:rPr>
                        <a:t>동절기공사정지</a:t>
                      </a:r>
                      <a:endParaRPr lang="en-US" altLang="ko-KR" sz="11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4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군도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호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설계리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회동리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L=1.3km</a:t>
                      </a:r>
                      <a:r>
                        <a:rPr lang="en-US" altLang="ko-KR" sz="1050" b="1" baseline="0" dirty="0" smtClean="0">
                          <a:solidFill>
                            <a:schemeClr val="tx1"/>
                          </a:solidFill>
                        </a:rPr>
                        <a:t> B=8.0(7.0)m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       99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</a:rPr>
                        <a:t>실시설계용역추진</a:t>
                      </a:r>
                      <a:endParaRPr lang="en-US" altLang="ko-KR" sz="11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53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44" y="357166"/>
            <a:ext cx="8786874" cy="1703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10-7. </a:t>
            </a:r>
            <a:r>
              <a:rPr lang="ko-KR" altLang="en-US" sz="24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가뭄대비 농업용수기반시설 정비사업</a:t>
            </a:r>
            <a:r>
              <a:rPr lang="en-US" altLang="ko-KR" sz="24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도비보조</a:t>
            </a:r>
            <a:r>
              <a:rPr lang="en-US" altLang="ko-KR" sz="24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4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4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 중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원촌지구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250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조사측량 및 실시설계용역 추진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2285992"/>
            <a:ext cx="878687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10-8. </a:t>
            </a:r>
            <a:r>
              <a:rPr lang="ko-KR" altLang="en-US" sz="24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농업생산기반시설 정비사업</a:t>
            </a:r>
            <a:r>
              <a:rPr lang="en-US" altLang="ko-KR" sz="24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자체</a:t>
            </a:r>
            <a:r>
              <a:rPr lang="en-US" altLang="ko-KR" sz="24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4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4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 중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예전지구 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500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사업 발주 및 착공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4221088"/>
            <a:ext cx="893927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10-9.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농촌협약 시범사업 공모 신청</a:t>
            </a:r>
            <a:endParaRPr lang="ko-KR" altLang="en-US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1.15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까지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국비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300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억원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한도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농림축산식품부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필요성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발전방향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추진역량 등 평가 후 선정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07504" y="214290"/>
            <a:ext cx="903649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10-10.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 현안업무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1" lang="ko-KR" altLang="en-US" sz="1600" b="1" kern="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매곡면</a:t>
            </a:r>
            <a:r>
              <a:rPr kumimoji="1" lang="ko-KR" altLang="en-US" sz="16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1" lang="ko-KR" altLang="en-US" sz="1600" b="1" kern="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옥전리</a:t>
            </a:r>
            <a:r>
              <a:rPr kumimoji="1" lang="ko-KR" altLang="en-US" sz="16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도로건설공사</a:t>
            </a:r>
            <a:r>
              <a:rPr kumimoji="1" lang="en-US" altLang="ko-KR" sz="16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500</a:t>
            </a:r>
            <a:r>
              <a:rPr kumimoji="1" lang="ko-KR" altLang="en-US" sz="1600" b="1" kern="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kumimoji="1" lang="ko-KR" altLang="en-US" sz="16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1" lang="en-US" altLang="ko-KR" sz="16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1" lang="ko-KR" altLang="en-US" sz="16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설계용역 준공 및 공법심의</a:t>
            </a:r>
            <a:endParaRPr kumimoji="1" lang="en-US" altLang="ko-KR" sz="16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1" lang="en-US" altLang="ko-KR" sz="16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2019</a:t>
            </a:r>
            <a:r>
              <a:rPr kumimoji="1" lang="ko-KR" altLang="en-US" sz="16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년도 도로유지보수사업</a:t>
            </a:r>
            <a:r>
              <a:rPr kumimoji="1" lang="en-US" altLang="ko-KR" sz="16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(3</a:t>
            </a:r>
            <a:r>
              <a:rPr kumimoji="1" lang="ko-KR" altLang="en-US" sz="16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차</a:t>
            </a:r>
            <a:r>
              <a:rPr kumimoji="1" lang="en-US" altLang="ko-KR" sz="16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500</a:t>
            </a:r>
            <a:r>
              <a:rPr kumimoji="1" lang="ko-KR" altLang="en-US" sz="1600" b="1" kern="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kumimoji="1" lang="ko-KR" altLang="en-US" sz="16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1" lang="en-US" altLang="ko-KR" sz="16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1" lang="ko-KR" altLang="en-US" sz="16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설계용역 준공 </a:t>
            </a:r>
            <a:r>
              <a:rPr kumimoji="1" lang="en-US" altLang="ko-KR" sz="16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영동터널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1" lang="ko-KR" altLang="en-US" sz="16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부상리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전기시설 유지보수공사 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200</a:t>
            </a:r>
            <a:r>
              <a:rPr kumimoji="1" lang="ko-KR" altLang="en-US" sz="16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1" lang="en-US" altLang="ko-KR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설계용역 추진</a:t>
            </a:r>
            <a:endParaRPr kumimoji="1" lang="en-US" altLang="ko-KR" sz="16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1" lang="ko-KR" altLang="en-US" sz="16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kumimoji="1" lang="ko-KR" altLang="en-US" sz="16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과속방지턱 신설 및 보수 공사</a:t>
            </a:r>
            <a:r>
              <a:rPr kumimoji="1" lang="en-US" altLang="ko-KR" sz="16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1" lang="ko-KR" altLang="en-US" sz="16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단가계약</a:t>
            </a:r>
            <a:r>
              <a:rPr kumimoji="1" lang="en-US" altLang="ko-KR" sz="16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/ 50</a:t>
            </a:r>
            <a:r>
              <a:rPr kumimoji="1" lang="ko-KR" altLang="en-US" sz="1600" b="1" kern="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kumimoji="1" lang="ko-KR" altLang="en-US" sz="16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1" lang="en-US" altLang="ko-KR" sz="16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1" lang="ko-KR" altLang="en-US" sz="16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사업발주</a:t>
            </a:r>
            <a:endParaRPr kumimoji="1" lang="en-US" altLang="ko-KR" sz="16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kumimoji="1" lang="en-US" altLang="ko-KR" sz="16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16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kumimoji="1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31800" y="4857760"/>
            <a:ext cx="871220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504" y="2564904"/>
            <a:ext cx="918889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2010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 가로보안등 설치대상지 조사 홍보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주민들의  의견 적극 반영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지역신문 및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감고을소식지자료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kumimoji="1" lang="en-US" altLang="ko-KR" sz="16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16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kumimoji="1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517</Words>
  <Application>Microsoft Office PowerPoint</Application>
  <PresentationFormat>화면 슬라이드 쇼(4:3)</PresentationFormat>
  <Paragraphs>120</Paragraphs>
  <Slides>6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6</vt:i4>
      </vt:variant>
    </vt:vector>
  </HeadingPairs>
  <TitlesOfParts>
    <vt:vector size="19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2_조화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99</cp:revision>
  <cp:lastPrinted>2019-12-26T08:21:40Z</cp:lastPrinted>
  <dcterms:created xsi:type="dcterms:W3CDTF">2015-07-30T06:34:38Z</dcterms:created>
  <dcterms:modified xsi:type="dcterms:W3CDTF">2019-12-26T08:24:40Z</dcterms:modified>
</cp:coreProperties>
</file>