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sldIdLst>
    <p:sldId id="256" r:id="rId4"/>
    <p:sldId id="299" r:id="rId5"/>
    <p:sldId id="294" r:id="rId6"/>
    <p:sldId id="297" r:id="rId7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39" autoAdjust="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41" y="5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44065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41" y="944065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7626" y="9444046"/>
            <a:ext cx="2949576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1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1"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설 교 통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42844" y="3286124"/>
            <a:ext cx="87154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난계국악축제대비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영동천주변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보안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등점검</a:t>
            </a:r>
            <a:endParaRPr lang="ko-KR" altLang="en-US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10. 4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800" b="1" kern="0" dirty="0" smtClean="0">
                <a:latin typeface="HY헤드라인M" pitchFamily="18" charset="-127"/>
                <a:ea typeface="HY헤드라인M" pitchFamily="18" charset="-127"/>
              </a:rPr>
              <a:t>10.12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주변 가로등 및 보안등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난계국악축제기간중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주민 불편 최소화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357166"/>
            <a:ext cx="8867836" cy="2857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5-1.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국지도 및 지방도 교통량 조사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10.20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10.21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지점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국지도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/207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반장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지점별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방향별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시간대별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차종별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교통량조사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                            </a:t>
            </a:r>
            <a:endParaRPr lang="en-US" altLang="ko-KR" sz="21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2844" y="3214686"/>
            <a:ext cx="8786874" cy="2731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택시 감차보상사업 추진</a:t>
            </a:r>
          </a:p>
          <a:p>
            <a:pPr marL="914400" lvl="1" indent="-4572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기         간 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: 10. 1 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12. 31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사   업   량 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일반택시 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개인택시 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감차보상금 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일반택시 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3,150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개인택시 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8.250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1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571480"/>
            <a:ext cx="8867836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택시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영상기록장치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블랙박스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    </a:t>
            </a: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택시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    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택시의 안전운행 도모 및 군민의 생명과 재산보호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                            </a:t>
            </a:r>
            <a:endParaRPr lang="en-US" altLang="ko-KR" sz="21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3213" y="3470275"/>
            <a:ext cx="8748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42844" y="428605"/>
            <a:ext cx="8786874" cy="493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기타업무추진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군도 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포장사업 추진        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/3.5km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도로유지보수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 교량 가설 사업추진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농어촌도로 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포장사업 추진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/7.4km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읍면소재지종합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정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비사업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권역단위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종합정비사업추진   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창조적마을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만들기사업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추진  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보안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등 수리                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도로점용허가 및 준공           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도로민원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국공유지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        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264</Words>
  <Application>Microsoft Office PowerPoint</Application>
  <PresentationFormat>화면 슬라이드 쇼(4:3)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129</cp:revision>
  <dcterms:created xsi:type="dcterms:W3CDTF">2015-07-30T06:34:38Z</dcterms:created>
  <dcterms:modified xsi:type="dcterms:W3CDTF">2016-09-30T00:40:15Z</dcterms:modified>
</cp:coreProperties>
</file>