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3"/>
  </p:notesMasterIdLst>
  <p:sldIdLst>
    <p:sldId id="256" r:id="rId4"/>
    <p:sldId id="267" r:id="rId5"/>
    <p:sldId id="264" r:id="rId6"/>
    <p:sldId id="272" r:id="rId7"/>
    <p:sldId id="270" r:id="rId8"/>
    <p:sldId id="271" r:id="rId9"/>
    <p:sldId id="273" r:id="rId10"/>
    <p:sldId id="274" r:id="rId11"/>
    <p:sldId id="269" r:id="rId12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940" y="2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56B4B-D98A-42C7-A27A-609893A63B2F}" type="datetimeFigureOut">
              <a:rPr lang="ko-KR" altLang="en-US" smtClean="0"/>
              <a:pPr/>
              <a:t>2016-04-28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0648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940" y="9440648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49307-986D-4BE1-AB37-C006588B74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56727" y="9444041"/>
            <a:ext cx="2948888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/>
              <a:buNone/>
            </a:pPr>
            <a:fld id="{E2CAECB7-59CD-4B28-A2FE-F999B675D9FE}" type="slidenum">
              <a:rPr kumimoji="1"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kumimoji="1"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466" y="4721225"/>
            <a:ext cx="544068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902BA-E121-479A-8D1D-97053C92DF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5E9E5-CC5F-480C-8814-37216526E34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323B2-C02A-4E0D-B973-8C54299976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7D696-C057-4F0A-A21C-AF5C1F552D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26FD4-FADD-4B19-8CC0-8F273E65CA0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7748B-0E63-4C22-A1E7-FBC5CC67D6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7E6DA-642D-4407-9586-5EDD14DBCC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346B6-551D-4022-8730-93B080597B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FDC83-D33D-4468-99DD-8F8F1F870F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CD6C0-43DA-46AA-9C17-55EFEC975B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4757D-41BA-4D11-87EB-D10587942A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298F2-C949-41DC-B3F4-3C75FD113BE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D7127-E16F-42B8-8B3A-1B8F02A0809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83EEE-037C-404E-990E-ECBEE36681E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C7126-1292-441D-94CE-7C845907236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4B950-7FEA-485B-8F7C-6581A650491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6A55-51FA-4699-BBCB-AE7D62C4C97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35EC4-8F41-428B-8C0A-847B8542AEAF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6596-2CFF-4941-A4E4-0D84AE7868A9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10547-0B16-4162-B440-5F951D1AECD6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498F0-624E-459B-BCE7-43AE8427FFE5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A71DD-D787-4807-B8F6-63917F7E2FD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2016-04-28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2016-04-28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2016-04-28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F63D8-0C5B-4611-88F3-F00C765788E0}" type="datetimeFigureOut">
              <a:rPr lang="ko-KR" altLang="en-US" smtClean="0"/>
              <a:pPr/>
              <a:t>2016-04-28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B4FB7ACF-9309-47AE-BB5E-49EC12C14F9C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D11F9D-0575-47E1-81D7-C4E74CBB65D3}" type="slidenum">
              <a:rPr kumimoji="1" lang="en-US" altLang="ko-KR">
                <a:solidFill>
                  <a:prstClr val="black">
                    <a:tint val="75000"/>
                  </a:prstClr>
                </a:solidFill>
                <a:ea typeface="HY견고딕" pitchFamily="18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kumimoji="1"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kumimoji="1"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설 교 통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8" y="3643314"/>
            <a:ext cx="8783637" cy="2665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2016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상반기 가로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보안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등 설치 준공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2016. 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관내일원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등설치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준공</a:t>
            </a: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79388" y="260350"/>
            <a:ext cx="8678891" cy="337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2/4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도로관리 심의 위원회 개최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5. 12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14:00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 상황실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심의대상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도로구역에서 시설을 신설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변경하는 사업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그밖의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목적으로 도로굴착을 수반하는 공사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8" y="260648"/>
            <a:ext cx="8783637" cy="659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 smtClean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12-3. 2015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접도구역 관리실태 점검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5. 2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∼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13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지방도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노선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  검 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대전청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보은국토관리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불법건축물 및 공작물 설치 여부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경계표지판 및 안내표지판 훼손 여부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불법도로점용 및 토지의 형질변경 행위 여부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8" y="3143248"/>
            <a:ext cx="8783637" cy="3165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12-5.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삼일공원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버스 간이승강장 설치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삼일공원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버스 간이승강장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노후화로 인한 신규설치</a:t>
            </a: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79388" y="260350"/>
            <a:ext cx="8678891" cy="2825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 버스표지판 이설 및 보수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13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 버스 승하자 장소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파손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노후화 등 유지보수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ChangeArrowheads="1"/>
          </p:cNvSpPr>
          <p:nvPr/>
        </p:nvSpPr>
        <p:spPr bwMode="auto">
          <a:xfrm>
            <a:off x="195263" y="3835400"/>
            <a:ext cx="89281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kumimoji="1" lang="ko-KR" altLang="en-US" sz="2400" b="1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80404" y="332656"/>
            <a:ext cx="8928100" cy="328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12-6. 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군도 확</a:t>
            </a:r>
            <a:r>
              <a:rPr kumimoji="1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포장사업 추진</a:t>
            </a:r>
            <a:endParaRPr kumimoji="1"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250825" y="899536"/>
          <a:ext cx="8641656" cy="184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606"/>
                <a:gridCol w="3137537"/>
                <a:gridCol w="936104"/>
                <a:gridCol w="1008112"/>
                <a:gridCol w="1944216"/>
                <a:gridCol w="720081"/>
              </a:tblGrid>
              <a:tr h="480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구  분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사     업     명 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사업량</a:t>
                      </a:r>
                      <a:endParaRPr kumimoji="1" lang="ko-KR" altLang="en-U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(km)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백만원</a:t>
                      </a: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내       용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비 고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280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r>
                        <a:rPr kumimoji="1" lang="ko-KR" alt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건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4.7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5,800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41213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  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구강</a:t>
                      </a:r>
                      <a:r>
                        <a:rPr kumimoji="1" lang="en-US" altLang="ko-KR" sz="12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1" lang="ko-KR" altLang="en-US" sz="1200" b="1" u="none" strike="noStrike" cap="none" spc="-50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죽산간</a:t>
                      </a:r>
                      <a:r>
                        <a:rPr kumimoji="1" lang="ko-KR" altLang="en-US" sz="12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200" b="1" u="none" strike="noStrike" cap="none" spc="-50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도로확포장</a:t>
                      </a:r>
                      <a:r>
                        <a:rPr kumimoji="1" lang="ko-KR" altLang="en-US" sz="12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공사</a:t>
                      </a:r>
                      <a:endParaRPr kumimoji="1" lang="en-US" altLang="ko-KR" sz="1200" b="1" i="0" u="none" strike="noStrike" cap="none" spc="-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1.4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조사측량 및 주민의견수렴</a:t>
                      </a:r>
                      <a:endParaRPr kumimoji="1" lang="en-US" altLang="ko-KR" sz="12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1734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지내</a:t>
                      </a: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심천간</a:t>
                      </a: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구강</a:t>
                      </a: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도로 </a:t>
                      </a:r>
                      <a:r>
                        <a:rPr kumimoji="1" lang="ko-KR" altLang="en-US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공사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1.2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3,300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구조물공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및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포장공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1335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노근</a:t>
                      </a: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우천간</a:t>
                      </a: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도로 </a:t>
                      </a:r>
                      <a:r>
                        <a:rPr kumimoji="1" lang="ko-KR" altLang="en-US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공사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2.1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2,500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구조물공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180404" y="2924944"/>
            <a:ext cx="89281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12-7. 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도로유지보수 및 교량가설 사업추진</a:t>
            </a:r>
            <a:endParaRPr kumimoji="1"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323528" y="3645024"/>
          <a:ext cx="8640962" cy="226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855"/>
                <a:gridCol w="3095649"/>
                <a:gridCol w="1035497"/>
                <a:gridCol w="1053430"/>
                <a:gridCol w="2015531"/>
              </a:tblGrid>
              <a:tr h="480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  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  업     명 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(km)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       용</a:t>
                      </a:r>
                    </a:p>
                  </a:txBody>
                  <a:tcPr marL="93600" marR="93600" marT="46800" marB="46800" anchor="ctr" horzOverflow="overflow"/>
                </a:tc>
              </a:tr>
              <a:tr h="3083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4,470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280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  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도로유지보수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식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착공</a:t>
                      </a:r>
                    </a:p>
                  </a:txBody>
                  <a:tcPr marL="93600" marR="93600" marT="46800" marB="46800" anchor="ctr" horzOverflow="overflow"/>
                </a:tc>
              </a:tr>
              <a:tr h="33350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교량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남전교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재 가설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/0.5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950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93600" marR="93600" marT="46800" marB="46800" anchor="ctr" horzOverflow="overflow"/>
                </a:tc>
              </a:tr>
              <a:tr h="19275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대곡교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재 가설 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/0.2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주민설명회</a:t>
                      </a:r>
                    </a:p>
                  </a:txBody>
                  <a:tcPr marL="93600" marR="93600" marT="46800" marB="46800" anchor="ctr" horzOverflow="overflow"/>
                </a:tc>
              </a:tr>
              <a:tr h="15348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위험도로</a:t>
                      </a:r>
                      <a:endParaRPr lang="ko-KR" altLang="en-US" sz="12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오정도로  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1.25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2,170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포장공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15348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심곡지하차도 ∼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오정리간도로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0.2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250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착공</a:t>
                      </a:r>
                    </a:p>
                  </a:txBody>
                  <a:tcPr marL="93600" marR="93600" marT="46800" marB="46800" anchor="ctr"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ChangeArrowheads="1"/>
          </p:cNvSpPr>
          <p:nvPr/>
        </p:nvSpPr>
        <p:spPr bwMode="auto">
          <a:xfrm>
            <a:off x="195263" y="3835400"/>
            <a:ext cx="89281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kumimoji="1" lang="ko-KR" altLang="en-US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58750" y="356809"/>
            <a:ext cx="8928100" cy="2856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12-8</a:t>
            </a: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농어촌도로 확</a:t>
            </a:r>
            <a:r>
              <a:rPr kumimoji="1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포장사업 추진</a:t>
            </a: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250825" y="936888"/>
          <a:ext cx="8640963" cy="5736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807"/>
                <a:gridCol w="2304256"/>
                <a:gridCol w="1008112"/>
                <a:gridCol w="1152128"/>
                <a:gridCol w="2232248"/>
                <a:gridCol w="935412"/>
              </a:tblGrid>
              <a:tr h="5743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구  분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사     업     명 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사업량</a:t>
                      </a:r>
                      <a:endParaRPr kumimoji="1" lang="ko-KR" altLang="en-U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(km)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백만원</a:t>
                      </a: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내       용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비  고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4006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계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13</a:t>
                      </a:r>
                      <a:r>
                        <a:rPr kumimoji="1" lang="ko-KR" altLang="en-US" sz="14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건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9.05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11,980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농어촌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도 </a:t>
                      </a:r>
                      <a:r>
                        <a:rPr kumimoji="1" lang="ko-KR" altLang="en-US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로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웅북도로확포장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1.4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  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2,540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구조물공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대해도로확포장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(2</a:t>
                      </a:r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공구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0.95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  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1,280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 및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구조물공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내룡도로확포장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0.15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     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300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서송원진입도로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(2</a:t>
                      </a:r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공구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0.2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800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횡지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구백간도로</a:t>
                      </a:r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1.15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  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1,050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 및 배수공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난곡도로 </a:t>
                      </a:r>
                      <a:r>
                        <a:rPr lang="ko-KR" altLang="en-US" sz="1200" b="1" u="none" strike="noStrike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0.2</a:t>
                      </a:r>
                      <a:r>
                        <a:rPr lang="ko-KR" altLang="en-US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    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400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유곡</a:t>
                      </a:r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리 도로 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0.2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탑선도로 </a:t>
                      </a:r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0.7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1,500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화신</a:t>
                      </a:r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리</a:t>
                      </a:r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절골</a:t>
                      </a:r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0.5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1000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구조물공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및 상수도공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월전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r>
                        <a:rPr lang="ko-KR" altLang="en-US" sz="1200" b="1" u="none" strike="noStrike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남악간도로</a:t>
                      </a:r>
                      <a:r>
                        <a:rPr lang="ko-KR" altLang="en-US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200" b="1" u="none" strike="noStrike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0.5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490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환경영향평가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192351">
                <a:tc vMerge="1"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지촌도로확포장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1.0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1,500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19235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장척 ∼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광평간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도로 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1.1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220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 및 인허가 협의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1923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약목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~ 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각계간도로 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1.0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800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조사측량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ChangeArrowheads="1"/>
          </p:cNvSpPr>
          <p:nvPr/>
        </p:nvSpPr>
        <p:spPr bwMode="auto">
          <a:xfrm>
            <a:off x="195263" y="3835400"/>
            <a:ext cx="89281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kumimoji="1" lang="ko-KR" altLang="en-US" sz="2400" b="1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80404" y="332656"/>
            <a:ext cx="8928100" cy="328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12-9. </a:t>
            </a:r>
            <a:r>
              <a:rPr kumimoji="1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읍면소재지종합정비사업</a:t>
            </a:r>
            <a:r>
              <a:rPr kumimoji="1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추진</a:t>
            </a:r>
            <a:endParaRPr kumimoji="1"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285720" y="917517"/>
          <a:ext cx="8641656" cy="2654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9539"/>
                <a:gridCol w="1250989"/>
                <a:gridCol w="4641128"/>
              </a:tblGrid>
              <a:tr h="480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  업     명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   </a:t>
                      </a:r>
                      <a:r>
                        <a:rPr kumimoji="1" lang="ko-KR" alt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    </a:t>
                      </a: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6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kumimoji="1" lang="ko-KR" alt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14,580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용산면농촌중심지활성화사업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2,200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기본계획 협의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충청북도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추풍령면소재지종합정비사업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2,461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시행계획 협의</a:t>
                      </a: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충청북도</a:t>
                      </a: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61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spc="-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상촌면소재지종합정비사업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3,874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운동시설 부지 배수로공사 및 </a:t>
                      </a:r>
                      <a:r>
                        <a:rPr kumimoji="1" lang="ko-KR" altLang="en-US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다목적회관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부지정리</a:t>
                      </a:r>
                      <a:endParaRPr kumimoji="1" lang="en-US" altLang="ko-KR" sz="12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82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학산면소재지종합정비사업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4,741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복지회관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조적공사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및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다목적광장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사업 착공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심천면소재지종합정비사업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3,504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운동시설 사업 착공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215900" y="3571876"/>
            <a:ext cx="89281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12-10. </a:t>
            </a:r>
            <a:r>
              <a:rPr kumimoji="1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권역단위종합정비사업 추진</a:t>
            </a:r>
            <a:endParaRPr kumimoji="1"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357158" y="4143380"/>
          <a:ext cx="8640962" cy="185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1071570"/>
                <a:gridCol w="4854748"/>
              </a:tblGrid>
              <a:tr h="6083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 업    명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 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    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700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2,072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흥덕권단위종합정비사업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1,871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호감체험관 시공 및 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하궁촌마을회관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착공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범화권역단위종합정비사업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201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200" b="1" i="0" u="none" strike="noStrike" baseline="0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200" b="1" i="0" u="none" strike="noStrike" baseline="0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다목적회관</a:t>
                      </a:r>
                      <a:r>
                        <a:rPr lang="ko-KR" altLang="en-US" sz="1200" b="1" i="0" u="none" strike="noStrike" baseline="0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준공 및 </a:t>
                      </a:r>
                      <a:r>
                        <a:rPr lang="ko-KR" altLang="en-US" sz="1200" b="1" i="0" u="none" strike="noStrike" baseline="0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다목적광장</a:t>
                      </a:r>
                      <a:r>
                        <a:rPr lang="ko-KR" altLang="en-US" sz="1200" b="1" i="0" u="none" strike="noStrike" baseline="0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시설 공사 착공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ChangeArrowheads="1"/>
          </p:cNvSpPr>
          <p:nvPr/>
        </p:nvSpPr>
        <p:spPr bwMode="auto">
          <a:xfrm>
            <a:off x="195263" y="3835400"/>
            <a:ext cx="89281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kumimoji="1" lang="ko-KR" altLang="en-US" sz="2400" b="1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80404" y="332656"/>
            <a:ext cx="8928100" cy="328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12-11. </a:t>
            </a:r>
            <a:r>
              <a:rPr kumimoji="1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농업생산기반시설정비사업 추진</a:t>
            </a:r>
            <a:endParaRPr kumimoji="1"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285720" y="917517"/>
          <a:ext cx="8641656" cy="405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  <a:gridCol w="1714512"/>
                <a:gridCol w="1071570"/>
                <a:gridCol w="3283806"/>
              </a:tblGrid>
              <a:tr h="480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  업     명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천원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       용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312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</a:t>
                      </a:r>
                      <a:r>
                        <a:rPr kumimoji="1" lang="ko-KR" alt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155,415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1710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산저지구배수로정비공사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배수로정비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L=171m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11,530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배수로 부설</a:t>
                      </a: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(2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공구</a:t>
                      </a: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10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spc="-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산저지구소규모배수펌프장설치공사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배수펌프장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52,762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집수정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설치</a:t>
                      </a:r>
                      <a:endParaRPr kumimoji="1" lang="en-US" altLang="ko-KR" sz="12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61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백자전지구저수지환경개선공사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자연석쌓기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A=65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㎡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12,220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자연석 쌓기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금계지구용수로정비공사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용수로정비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L=498m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18,570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용수로 부설 및 준공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구교양수장보수공사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양수장보수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32,063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집수정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설치 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괴목지구배수로정비공사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배수로정비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L=270m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13,900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배수로 부설 및 준공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8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박계지구용배수로정비공사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용배수로정비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L=448m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14,370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2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용배수로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부설 및 준공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24" name="직사각형 7"/>
          <p:cNvSpPr>
            <a:spLocks noChangeArrowheads="1"/>
          </p:cNvSpPr>
          <p:nvPr/>
        </p:nvSpPr>
        <p:spPr bwMode="auto">
          <a:xfrm>
            <a:off x="179512" y="463312"/>
            <a:ext cx="8569325" cy="252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12-12.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2016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마중물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소액사업 추진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7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용산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2,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추풍령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상촌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3,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용화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21,000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마을진입로 꽃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수목식재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사업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79512" y="3429000"/>
            <a:ext cx="8964488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721</Words>
  <Application>Microsoft Office PowerPoint</Application>
  <PresentationFormat>화면 슬라이드 쇼(4:3)</PresentationFormat>
  <Paragraphs>278</Paragraphs>
  <Slides>9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3</vt:i4>
      </vt:variant>
      <vt:variant>
        <vt:lpstr>슬라이드 제목</vt:lpstr>
      </vt:variant>
      <vt:variant>
        <vt:i4>9</vt:i4>
      </vt:variant>
    </vt:vector>
  </HeadingPairs>
  <TitlesOfParts>
    <vt:vector size="12" baseType="lpstr">
      <vt:lpstr>Office 테마</vt:lpstr>
      <vt:lpstr>2_조화</vt:lpstr>
      <vt:lpstr>1_Office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74</cp:revision>
  <dcterms:created xsi:type="dcterms:W3CDTF">2015-07-30T06:34:38Z</dcterms:created>
  <dcterms:modified xsi:type="dcterms:W3CDTF">2016-04-28T01:07:53Z</dcterms:modified>
</cp:coreProperties>
</file>