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6" r:id="rId4"/>
    <p:sldId id="267" r:id="rId5"/>
    <p:sldId id="264" r:id="rId6"/>
    <p:sldId id="272" r:id="rId7"/>
    <p:sldId id="270" r:id="rId8"/>
    <p:sldId id="271" r:id="rId9"/>
    <p:sldId id="273" r:id="rId10"/>
    <p:sldId id="274" r:id="rId11"/>
    <p:sldId id="269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0" y="2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0" y="9440648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41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643314"/>
            <a:ext cx="8783637" cy="266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상반기 가로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 설치 준공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2016. 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등설치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준공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388" y="260350"/>
            <a:ext cx="8678891" cy="337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2/4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도로관리 심의 위원회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12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심의대상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도로구역에서 시설을 신설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변경하는 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그밖의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목적으로 도로굴착을 수반하는 공사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60648"/>
            <a:ext cx="8783637" cy="659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 smtClean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접도구역 관리실태 점검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2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13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지방도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노선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대전청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보은국토관리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불법건축물 및 공작물 설치 여부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경계표지판 및 안내표지판 훼손 여부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불법도로점용 및 토지의 형질변경 행위 여부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143248"/>
            <a:ext cx="8783637" cy="316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삼일공원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 간이승강장 설치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삼일공원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버스 간이승강장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노후화로 인한 신규설치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388" y="260350"/>
            <a:ext cx="8678891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버스표지판 이설 및 보수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13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버스 승하자 장소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노후화 등 유지보수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12-6.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899536"/>
          <a:ext cx="8641656" cy="184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606"/>
                <a:gridCol w="3137537"/>
                <a:gridCol w="936104"/>
                <a:gridCol w="1008112"/>
                <a:gridCol w="1944216"/>
                <a:gridCol w="72008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4.7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5,800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1213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구강</a:t>
                      </a:r>
                      <a:r>
                        <a:rPr kumimoji="1" lang="en-US" altLang="ko-KR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죽산간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도로확포장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en-US" altLang="ko-KR" sz="12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1.4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조사측량 및 주민의견수렴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734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지내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구강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1.2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33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노근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우천간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2.1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2,500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80404" y="2924944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도로유지보수 및 교량가설 사업추진</a:t>
            </a:r>
            <a:endParaRPr kumimoji="1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8" y="3645024"/>
          <a:ext cx="8640962" cy="226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55"/>
                <a:gridCol w="3095649"/>
                <a:gridCol w="1035497"/>
                <a:gridCol w="1053430"/>
                <a:gridCol w="201553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08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4,470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도로유지보수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335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남전교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/0.5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950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9275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대곡교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주민설명회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534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위험도로</a:t>
                      </a:r>
                      <a:endParaRPr lang="ko-KR" altLang="en-US" sz="1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오정도로 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1.25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2,170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5348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심곡지하차도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오정리간도로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750" y="356809"/>
            <a:ext cx="8928100" cy="285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936888"/>
          <a:ext cx="8640963" cy="5736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807"/>
                <a:gridCol w="2304256"/>
                <a:gridCol w="1008112"/>
                <a:gridCol w="1152128"/>
                <a:gridCol w="2232248"/>
                <a:gridCol w="935412"/>
              </a:tblGrid>
              <a:tr h="574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006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13</a:t>
                      </a:r>
                      <a:r>
                        <a:rPr kumimoji="1" lang="ko-KR" altLang="en-US" sz="14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9.05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11,980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농어촌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웅북도로확포장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1.4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2,540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대해도로확포장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0.95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1,280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내룡도로확포장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0.15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서송원진입도로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0.2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800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횡지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구백간도로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1.15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1,050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난곡도로 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400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유곡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 도로 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탑선도로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0.7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화신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절골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0.5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상수도공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월전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남악간도로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490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환경영향평가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192351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지촌도로확포장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1.0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1923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장척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광평간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도로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1.1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220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인허가 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1923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약목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각계간도로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조사측량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12-9. </a:t>
            </a:r>
            <a:r>
              <a:rPr kumimoji="1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읍면소재지종합정비사업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85720" y="917517"/>
          <a:ext cx="8641656" cy="2654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539"/>
                <a:gridCol w="1250989"/>
                <a:gridCol w="4641128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</a:t>
                      </a:r>
                      <a:r>
                        <a:rPr kumimoji="1" lang="ko-KR" altLang="en-US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  </a:t>
                      </a: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14,580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용산면농촌중심지활성화사업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2,200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기본계획 협의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충청북도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2,461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시행계획 협의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충청북도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상촌면소재지종합정비사업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3,874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운동시설 부지 배수로공사 및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다목적회관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부지정리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4,741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복지회관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조적공사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사업 착공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3,504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운동시설 사업 착공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215900" y="3571876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권역단위종합정비사업 추진</a:t>
            </a:r>
            <a:endParaRPr kumimoji="1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57158" y="4143380"/>
          <a:ext cx="8640962" cy="185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1071570"/>
                <a:gridCol w="4854748"/>
              </a:tblGrid>
              <a:tr h="608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업    명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 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700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2,072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흥덕권단위종합정비사업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1,871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호감체험관 시공 및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하궁촌마을회관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착공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범화권역단위종합정비사업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201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baseline="0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다목적회관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준공 및 </a:t>
                      </a:r>
                      <a:r>
                        <a:rPr lang="ko-KR" altLang="en-US" sz="1200" b="1" i="0" u="none" strike="noStrike" baseline="0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시설 공사 착공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12-11.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농업생산기반시설정비사업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85720" y="917517"/>
          <a:ext cx="8641656" cy="405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1714512"/>
                <a:gridCol w="1071570"/>
                <a:gridCol w="3283806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31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155,415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71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산저지구배수로정비공사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배수로정비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L=171m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11,530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 부설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1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산저지구소규모배수펌프장설치공사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배수펌프장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52,762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집수정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설치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백자전지구저수지환경개선공사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자연석쌓기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A=65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㎡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12,220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자연석 쌓기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금계지구용수로정비공사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용수로정비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L=498m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18,570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용수로 부설 및 준공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구교양수장보수공사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양수장보수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32,063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집수정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설치 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괴목지구배수로정비공사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배수로정비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L=270m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13,900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 부설 및 준공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8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박계지구용배수로정비공사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용배수로정비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L=448m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14,370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용배수로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부설 및 준공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4" name="직사각형 7"/>
          <p:cNvSpPr>
            <a:spLocks noChangeArrowheads="1"/>
          </p:cNvSpPr>
          <p:nvPr/>
        </p:nvSpPr>
        <p:spPr bwMode="auto">
          <a:xfrm>
            <a:off x="179512" y="463312"/>
            <a:ext cx="8569325" cy="252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마중물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소액사업 추진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추풍령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21,000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마을진입로 꽃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수목식재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사업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429000"/>
            <a:ext cx="896448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721</Words>
  <Application>Microsoft Office PowerPoint</Application>
  <PresentationFormat>화면 슬라이드 쇼(4:3)</PresentationFormat>
  <Paragraphs>278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74</cp:revision>
  <dcterms:created xsi:type="dcterms:W3CDTF">2015-07-30T06:34:38Z</dcterms:created>
  <dcterms:modified xsi:type="dcterms:W3CDTF">2016-04-28T01:07:53Z</dcterms:modified>
</cp:coreProperties>
</file>