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56" r:id="rId3"/>
    <p:sldId id="257" r:id="rId4"/>
    <p:sldId id="289" r:id="rId5"/>
    <p:sldId id="282" r:id="rId6"/>
    <p:sldId id="294" r:id="rId7"/>
    <p:sldId id="293" r:id="rId8"/>
    <p:sldId id="295" r:id="rId9"/>
    <p:sldId id="296" r:id="rId10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6B4B-D98A-42C7-A27A-609893A63B2F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9307-986D-4BE1-AB37-C006588B74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4134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6727" y="9444039"/>
            <a:ext cx="2948888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/>
              <a:buNone/>
            </a:pPr>
            <a:fld id="{E2CAECB7-59CD-4B28-A2FE-F999B675D9FE}" type="slidenum"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kumimoji="1"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466" y="4721225"/>
            <a:ext cx="5440682" cy="4471988"/>
          </a:xfrm>
          <a:noFill/>
          <a:ln/>
        </p:spPr>
        <p:txBody>
          <a:bodyPr lIns="90841" tIns="45408" rIns="90841" bIns="45408"/>
          <a:lstStyle/>
          <a:p>
            <a:r>
              <a:rPr lang="ko-KR" altLang="en-US" sz="1800" dirty="0" err="1" smtClean="0">
                <a:solidFill>
                  <a:srgbClr val="FF3300"/>
                </a:solidFill>
                <a:latin typeface="굴림체" pitchFamily="49" charset="-127"/>
                <a:ea typeface="굴림체" pitchFamily="49" charset="-127"/>
              </a:rPr>
              <a:t>영동역</a:t>
            </a:r>
            <a:r>
              <a:rPr lang="ko-KR" altLang="en-US" sz="1800" smtClean="0">
                <a:solidFill>
                  <a:srgbClr val="FF3300"/>
                </a:solidFill>
                <a:latin typeface="굴림체" pitchFamily="49" charset="-127"/>
                <a:ea typeface="굴림체" pitchFamily="49" charset="-127"/>
              </a:rPr>
              <a:t> 택시 승강장</a:t>
            </a:r>
            <a:endParaRPr lang="en-US" altLang="ko-KR" sz="1800" dirty="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02BA-E121-479A-8D1D-97053C92DF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D6C0-43DA-46AA-9C17-55EFEC975B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757D-41BA-4D11-87EB-D10587942A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98F2-C949-41DC-B3F4-3C75FD113BE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7127-E16F-42B8-8B3A-1B8F02A0809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3EEE-037C-404E-990E-ECBEE36681E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7126-1292-441D-94CE-7C845907236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B950-7FEA-485B-8F7C-6581A650491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6A55-51FA-4699-BBCB-AE7D62C4C97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5EC4-8F41-428B-8C0A-847B8542AEAF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6596-2CFF-4941-A4E4-0D84AE7868A9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E9E5-CC5F-480C-8814-37216526E3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0547-0B16-4162-B440-5F951D1AECD6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98F0-624E-459B-BCE7-43AE8427FFE5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1DD-D787-4807-B8F6-63917F7E2FD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23B2-C02A-4E0D-B973-8C54299976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96-C057-4F0A-A21C-AF5C1F552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6FD4-FADD-4B19-8CC0-8F273E65CA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748B-0E63-4C22-A1E7-FBC5CC67D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E6DA-642D-4407-9586-5EDD14DBCC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46B6-551D-4022-8730-93B080597B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DC83-D33D-4468-99DD-8F8F1F870F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fld id="{B4FB7ACF-9309-47AE-BB5E-49EC12C14F9C}" type="slidenum">
              <a:rPr lang="en-US" altLang="ko-KR"/>
              <a:pPr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11F9D-0575-47E1-81D7-C4E74CBB65D3}" type="slidenum">
              <a:rPr kumimoji="1" lang="en-US" altLang="ko-KR">
                <a:solidFill>
                  <a:prstClr val="black">
                    <a:tint val="75000"/>
                  </a:prstClr>
                </a:solidFill>
                <a:ea typeface="HY견고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월간,주간\월간\2017년\IMG_0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5" descr="가우시안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500" y="-285750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kumimoji="1"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kumimoji="1" lang="ko-KR" altLang="en-US" sz="6500" b="1" dirty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 설 교 통 과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5357818" y="0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5786446" y="-142900"/>
          <a:ext cx="3143272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</a:tblGrid>
              <a:tr h="6429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영동역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택시승강장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" name="Picture 2" descr="D:\중요폴더\Desktop\표지사진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46" y="-214338"/>
            <a:ext cx="9358346" cy="7358114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5938846" y="9500"/>
          <a:ext cx="3143272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</a:tblGrid>
              <a:tr h="6429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282" y="3429000"/>
            <a:ext cx="871220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지하차도 배수시설 및 가로등 점검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지하차도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추풍령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심천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2 )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점검반원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건설교통과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전기안전공사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우기대비 배수시설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전기제어반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및 가로등 점검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214282" y="285729"/>
            <a:ext cx="8463118" cy="33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9-1.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접도구역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표주목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설치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일∼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19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설치장소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지방도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49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호선내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      량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230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예 산 액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8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142852"/>
            <a:ext cx="8783638" cy="309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142844" y="142853"/>
            <a:ext cx="8534556" cy="282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9-3.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영동읍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시가지 조도개선 사업추진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6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월중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만리장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∼선거관리위원회 외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사업비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260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실시설계 및 착공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2844" y="3143248"/>
            <a:ext cx="879319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운행제한 위반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과적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차량 합동단속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    시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6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월중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장    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운행제한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과적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차량검문소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심천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.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약목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단속자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7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보안국토관리사무소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경찰서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적재중량 위반단속 및 과적예방 홍보</a:t>
            </a: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kumimoji="0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4282" y="285728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75" y="3286125"/>
            <a:ext cx="878363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>
              <a:defRPr/>
            </a:pP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142844" y="142853"/>
            <a:ext cx="842968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9-5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 운수종사자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여객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화물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순회교육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교육일시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06.15.(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09:00~13:00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교육장소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난계국악당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교육인원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150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여명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택시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버스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영업용화물 운수종사자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교육주관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교통안전공단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42844" y="142852"/>
            <a:ext cx="8783638" cy="309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42844" y="357166"/>
            <a:ext cx="8783638" cy="316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85720" y="3214686"/>
            <a:ext cx="821537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농어촌버스 적자노선 등 연구용역 시행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용역기간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06. 1 . ~ 12.31.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업 비 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20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주요내용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업체 재정실태 및 적자노선 등 손실보상 용역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향후계획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2018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년 예산편성 및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협약체결시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반영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kumimoji="0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388" y="3500438"/>
            <a:ext cx="8783637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9-8.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저수지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풀깎기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및 수목제거 실시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      시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6. 12. ~ 7. 11.(30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관내 저수지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53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  업  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40,000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저수지 제방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풀깎기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및 수목제거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79388" y="404813"/>
            <a:ext cx="8964612" cy="2954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9-7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도로유지보수  실시설계 용역 집행</a:t>
            </a:r>
            <a:endParaRPr lang="en-US" altLang="ko-KR" sz="28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사업기간 </a:t>
            </a:r>
            <a:r>
              <a:rPr lang="en-US" altLang="ko-KR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6</a:t>
            </a:r>
            <a:r>
              <a:rPr lang="ko-KR" altLang="en-US" sz="2400" b="1" kern="0" spc="7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월중</a:t>
            </a:r>
            <a:endParaRPr lang="en-US" altLang="ko-KR" sz="2400" b="1" kern="0" spc="7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용역대상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도로유지보수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차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군도재포장공사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업 비 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31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 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실시설계용역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282" y="3214686"/>
            <a:ext cx="8712200" cy="328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214282" y="285729"/>
            <a:ext cx="8463118" cy="30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9-9.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2019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신규 농산어촌개발사업 예비계획 수립</a:t>
            </a:r>
            <a:endParaRPr lang="ko-KR" altLang="en-US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기     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2017. 6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~ 9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대 상 지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중심지활성화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황간면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), 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                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창조적마을만들기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황간면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마산리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개마을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지구별 특색 및 주민수요를 고려한 계획 수립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4282" y="3429000"/>
            <a:ext cx="87836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950" y="3214688"/>
            <a:ext cx="88566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548680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</a:t>
            </a:r>
            <a:r>
              <a:rPr lang="en-US" altLang="ko-KR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공무원 </a:t>
            </a:r>
            <a:r>
              <a:rPr lang="ko-KR" altLang="en-US" sz="2800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 </a:t>
            </a: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보고</a:t>
            </a:r>
            <a:r>
              <a:rPr lang="en-US" altLang="ko-KR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 전입실적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2017.4.27</a:t>
            </a:r>
            <a:r>
              <a:rPr lang="ko-KR" altLang="en-US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                                                        </a:t>
            </a:r>
            <a:r>
              <a:rPr lang="en-US" altLang="ko-KR" sz="1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단위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755577" y="2060848"/>
          <a:ext cx="8064896" cy="3158420"/>
        </p:xfrm>
        <a:graphic>
          <a:graphicData uri="http://schemas.openxmlformats.org/drawingml/2006/table">
            <a:tbl>
              <a:tblPr firstRow="1" bandRow="1"/>
              <a:tblGrid>
                <a:gridCol w="1758556"/>
                <a:gridCol w="1595920"/>
                <a:gridCol w="1595920"/>
                <a:gridCol w="1676868"/>
                <a:gridCol w="1437632"/>
              </a:tblGrid>
              <a:tr h="43329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팀명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팀원수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전입인원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추진율</a:t>
                      </a:r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4502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21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105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건설관리팀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교통팀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125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도로팀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농촌개발팀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388" y="548853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</a:t>
            </a:r>
            <a:r>
              <a:rPr lang="en-US" altLang="ko-KR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공무원 </a:t>
            </a:r>
            <a:r>
              <a:rPr lang="ko-KR" altLang="en-US" sz="2800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 보고</a:t>
            </a:r>
            <a:r>
              <a:rPr lang="en-US" altLang="ko-KR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kern="0" spc="-1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향후 추진대책 </a:t>
            </a:r>
            <a:endParaRPr lang="en-US" altLang="ko-KR" sz="2400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❍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건설관리팀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전기업체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전문건설업등록시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주소이전 독려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     </a:t>
            </a:r>
            <a:endParaRPr lang="ko-KR" altLang="en-US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   ❍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교통팀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운수업체 전화 독려</a:t>
            </a: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   ❍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도로팀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도로공사 현장사무실 직원 주소이전독려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     </a:t>
            </a:r>
            <a:endParaRPr lang="ko-KR" altLang="en-US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   ❍ 농촌개발팀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전원마을조성지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설계지구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주소이전토록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독려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458</Words>
  <Application>Microsoft Office PowerPoint</Application>
  <PresentationFormat>화면 슬라이드 쇼(4:3)</PresentationFormat>
  <Paragraphs>98</Paragraphs>
  <Slides>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8</vt:i4>
      </vt:variant>
    </vt:vector>
  </HeadingPairs>
  <TitlesOfParts>
    <vt:vector size="10" baseType="lpstr">
      <vt:lpstr>2_조화</vt:lpstr>
      <vt:lpstr>1_Office 테마</vt:lpstr>
      <vt:lpstr>영동역 택시승강장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152</cp:revision>
  <dcterms:created xsi:type="dcterms:W3CDTF">2015-07-30T06:34:38Z</dcterms:created>
  <dcterms:modified xsi:type="dcterms:W3CDTF">2017-06-07T00:03:28Z</dcterms:modified>
</cp:coreProperties>
</file>