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315" r:id="rId6"/>
    <p:sldId id="319" r:id="rId7"/>
    <p:sldId id="317" r:id="rId8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1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14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3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075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64566"/>
            <a:ext cx="6858000" cy="9144000"/>
          </a:xfrm>
          <a:prstGeom prst="rect">
            <a:avLst/>
          </a:prstGeom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8104" y="116632"/>
          <a:ext cx="3491880" cy="9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90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9082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609" y="-27013"/>
            <a:ext cx="8783638" cy="285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37424" y="86165"/>
            <a:ext cx="8858312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상촌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~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 도로건설공사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재감정평가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현지조사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4.(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8. 11.(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b="1" dirty="0" err="1">
                <a:latin typeface="HY헤드라인M" pitchFamily="18" charset="-127"/>
                <a:ea typeface="HY헤드라인M" pitchFamily="18" charset="-127"/>
              </a:rPr>
              <a:t>매곡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8.4.(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)~8.6.(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), / 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황간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8.7.(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), / </a:t>
            </a:r>
            <a:r>
              <a:rPr lang="ko-KR" altLang="en-US" sz="2000" b="1" dirty="0" err="1">
                <a:latin typeface="HY헤드라인M" pitchFamily="18" charset="-127"/>
                <a:ea typeface="HY헤드라인M" pitchFamily="18" charset="-127"/>
              </a:rPr>
              <a:t>상촌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: 8.10.(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)~8.11.(</a:t>
            </a:r>
            <a:r>
              <a:rPr lang="ko-KR" altLang="en-US" sz="20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0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보상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미협의토지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지장물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일체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평가업체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나라감정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중앙감정평가법인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-5075" y="3057639"/>
            <a:ext cx="9046052" cy="171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조도개선사업 수요조사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대상지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사업비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개읍면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/150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하반기 조도개선사업 추진을 위한 수요조사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7948" y="4917014"/>
            <a:ext cx="8640960" cy="171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공영주차장 조성사업 착공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대상지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계산동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공영주차장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사업비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700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609" y="-27013"/>
            <a:ext cx="8783638" cy="285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37424" y="86165"/>
            <a:ext cx="8858312" cy="33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유지관리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버스 승강장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dirty="0"/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면 버스승강 태양광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LED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조명 및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승객알리미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추가설치                                                     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노후 승강장 도색 및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승강장 주변 환경 정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3554" y="3358269"/>
            <a:ext cx="9046052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중앙사거리 회전교차로 조형물 경관조명설치 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중앙사거리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경관조명 설치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97" y="4985381"/>
            <a:ext cx="864096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차선도색사업 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읍ㆍ면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차선도색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50km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76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92896"/>
            <a:ext cx="915580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00563"/>
            <a:ext cx="8543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농업용 저수지 안전관리 실태 점검 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어미실저수지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점  검  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충청북도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안전감찰팀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점검내용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저수지 안전관리계획 수립 및 안전점검 현황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7434" y="2925515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농업생산기반시설 정비사업 추진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회추경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오탄지구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배수로정비공사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공사집행 및 착공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7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8"/>
            <a:ext cx="8640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285720" y="214290"/>
            <a:ext cx="8643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매곡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용화면 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농촌중심지활성화사업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시행계획 승인</a:t>
            </a:r>
            <a:endParaRPr lang="ko-KR" altLang="en-US" sz="2800" spc="-150" dirty="0">
              <a:solidFill>
                <a:srgbClr val="0000FF"/>
              </a:solidFill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시행계획 승인 및 고시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11,800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매곡향기센터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용화천년센터조성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 u="sng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85720" y="2204864"/>
            <a:ext cx="86439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11-10.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설계지구 신규마을 조성사업 시행계획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승인</a:t>
            </a:r>
            <a:endParaRPr lang="ko-KR" altLang="en-US" sz="2800" spc="-150" dirty="0">
              <a:solidFill>
                <a:srgbClr val="0000FF"/>
              </a:solidFill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시행계획 승인 및 고시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1,920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마을내도로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지방상수도 등 기반시설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u="sng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67415" y="4149080"/>
            <a:ext cx="86439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11-11.  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마을만들기사업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개지구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기본 및 시행계획 협의</a:t>
            </a:r>
            <a:endParaRPr lang="ko-KR" altLang="en-US" sz="2800" spc="-150" dirty="0">
              <a:solidFill>
                <a:srgbClr val="0000FF"/>
              </a:solidFill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 농업정책과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240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마산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어울림마당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조성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경로회관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리모델링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u="sng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5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313</Words>
  <Application>Microsoft Office PowerPoint</Application>
  <PresentationFormat>화면 슬라이드 쇼(4:3)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18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Office 테마</vt:lpstr>
      <vt:lpstr>2_조화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235</cp:revision>
  <dcterms:created xsi:type="dcterms:W3CDTF">2015-07-30T06:34:38Z</dcterms:created>
  <dcterms:modified xsi:type="dcterms:W3CDTF">2020-07-23T00:12:56Z</dcterms:modified>
</cp:coreProperties>
</file>