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99" r:id="rId5"/>
    <p:sldId id="294" r:id="rId6"/>
    <p:sldId id="297" r:id="rId7"/>
    <p:sldId id="300" r:id="rId8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9" autoAdjust="0"/>
    <p:restoredTop sz="94660"/>
  </p:normalViewPr>
  <p:slideViewPr>
    <p:cSldViewPr>
      <p:cViewPr varScale="1">
        <p:scale>
          <a:sx n="101" d="100"/>
          <a:sy n="10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3" y="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4065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3" y="944065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7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2016-10-28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~1\AppData\Local\Temp\HAMONITEM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0"/>
            <a:ext cx="10072758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pic>
        <p:nvPicPr>
          <p:cNvPr id="1028" name="Picture 4" descr="C:\Users\ADMINI~1\AppData\Local\Temp\HAMONITEM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85850" y="0"/>
            <a:ext cx="10358510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75" y="11588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2857496"/>
            <a:ext cx="8858312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도로변 차량통행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방해목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전수조사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~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관내 법정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비 법정  도로 중 시내버스 운행구간 </a:t>
            </a:r>
            <a:r>
              <a:rPr lang="ko-KR" altLang="en-US" sz="2400" b="1" spc="-300" dirty="0" err="1" smtClean="0">
                <a:latin typeface="HY헤드라인M" pitchFamily="18" charset="-127"/>
                <a:ea typeface="HY헤드라인M" pitchFamily="18" charset="-127"/>
              </a:rPr>
              <a:t>방해목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방    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면에서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노선별로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행정리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단위로 조사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전수조사 결과 소유자 자진정비 유도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미이행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수목에 대해 동의서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징구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후 제거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가지치기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100" b="1" kern="0" dirty="0" smtClean="0">
                <a:latin typeface="HY헤드라인M" pitchFamily="18" charset="-127"/>
                <a:ea typeface="HY헤드라인M" pitchFamily="18" charset="-127"/>
              </a:rPr>
              <a:t>                        </a:t>
            </a:r>
            <a:endParaRPr lang="en-US" altLang="ko-KR" sz="21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142852"/>
            <a:ext cx="886783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5-1. 2016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건설기계관리 정보시스템 일제정비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굴삭기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166,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지게차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188,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77)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등록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말소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검사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사업자관리 등</a:t>
            </a:r>
            <a:r>
              <a:rPr lang="ko-KR" altLang="en-US" sz="21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1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건설기계 동원지정현황 자료 정비                       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95263" y="3835400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3214686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교통사고예방 홍보물품 전달식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  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11. 28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18:00  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노인역량강화 연찬회시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   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레인보우연수원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참석자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야광조끼 홍보물품 전달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214290"/>
            <a:ext cx="8867836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점심시간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CCTV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단속유예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단속시간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08:00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19:00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단속유예시간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11:30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13:30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CCTV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단속구간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중앙로터리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단속유예 제외구간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교차로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횡단보도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버스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택시승강장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  행  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일부터 </a:t>
            </a:r>
            <a:r>
              <a:rPr lang="ko-KR" altLang="en-US" sz="2100" b="1" kern="0" dirty="0" smtClean="0">
                <a:latin typeface="HY헤드라인M" pitchFamily="18" charset="-127"/>
                <a:ea typeface="HY헤드라인M" pitchFamily="18" charset="-127"/>
              </a:rPr>
              <a:t>                        </a:t>
            </a:r>
            <a:endParaRPr lang="en-US" altLang="ko-KR" sz="21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213" y="3470275"/>
            <a:ext cx="874871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428605"/>
            <a:ext cx="878687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기타업무추진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군도 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포장사업 추진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/3.5km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도로유지보수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및 교량 가설 사업추진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농어촌도로 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포장사업 추진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/7.4km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읍면소재지종합정비사업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추진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권역단위 종합정비사업추진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창조적마을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만들기사업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</a:rPr>
              <a:t>농업생산기반시설정비사업추진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등 수리        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도로점용허가 및 준공   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도로민원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국공유지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40481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▣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전입실적  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(2016.10.31. </a:t>
            </a:r>
            <a:r>
              <a:rPr lang="ko-KR" altLang="en-US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전문건설업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신규등록시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사무실 직원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주소이전토록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독려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도로공사 현장사무실 근무직원 주소 이전 촉구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건설교통과 직원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완료토록 촉구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. 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일까지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. 11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일까지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. 12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일까지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971550" y="2276475"/>
          <a:ext cx="7128790" cy="795357"/>
        </p:xfrm>
        <a:graphic>
          <a:graphicData uri="http://schemas.openxmlformats.org/drawingml/2006/table">
            <a:tbl>
              <a:tblPr firstRow="1" bandRow="1"/>
              <a:tblGrid>
                <a:gridCol w="1937923"/>
                <a:gridCol w="1758699"/>
                <a:gridCol w="1847902"/>
                <a:gridCol w="1584266"/>
              </a:tblGrid>
              <a:tr h="30649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현원 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00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357</Words>
  <Application>Microsoft Office PowerPoint</Application>
  <PresentationFormat>화면 슬라이드 쇼(4:3)</PresentationFormat>
  <Paragraphs>64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149</cp:revision>
  <dcterms:created xsi:type="dcterms:W3CDTF">2015-07-30T06:34:38Z</dcterms:created>
  <dcterms:modified xsi:type="dcterms:W3CDTF">2016-10-28T01:26:23Z</dcterms:modified>
</cp:coreProperties>
</file>