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57" r:id="rId5"/>
    <p:sldId id="258" r:id="rId6"/>
    <p:sldId id="267" r:id="rId7"/>
    <p:sldId id="265" r:id="rId8"/>
    <p:sldId id="266" r:id="rId9"/>
    <p:sldId id="263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140968"/>
            <a:ext cx="8712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건설기계관리 정보시스템 일제 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굴삭기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지게차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188,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77)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등록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말소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사업자 관리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동원지정현황 자료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접도구역 관리대장 및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안내표지판 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 9. </a:t>
            </a:r>
            <a:r>
              <a:rPr lang="en-US" altLang="ko-KR" sz="2400" dirty="0" smtClean="0"/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 (12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국도 및 지방도 접도구역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접도구역내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기존 건축물 멸실 여부 확인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접도구역 안내표지판 문구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법조항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0969"/>
            <a:ext cx="878363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MG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웨딩홀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 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(A=937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재포장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0" y="0"/>
            <a:ext cx="9036496" cy="337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농어촌버스 행선지 안내 전광판 설치 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농어촌버스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93,720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행선지 안내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전광판 설치    </a:t>
            </a:r>
            <a:endParaRPr kumimoji="1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04664"/>
            <a:ext cx="8783637" cy="645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부과실적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자진납부서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20%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263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113,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82,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68)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133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56,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37,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40)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10-6.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236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8,400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6189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주곡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~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임계간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(2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공구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en-US" altLang="ko-KR" sz="14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1,100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상수관로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매설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노상정리 및 배수공 시공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율리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한석간도로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1.3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포장공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부대공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지내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심천간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구강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1.2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3,300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배수공 및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노근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우천간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3717032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4293096"/>
          <a:ext cx="8640962" cy="2102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6344"/>
                <a:gridCol w="1034802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300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수시 설계 후 준공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600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물한도로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선형개량 및 가변주차장설치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보상 및 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  <a:ea typeface="HY헤드라인M" pitchFamily="18" charset="-127"/>
                        </a:rPr>
                        <a:t>교 량</a:t>
                      </a:r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남전교재가설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인허가 및 보상협의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영동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교 아치조형물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200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34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6.85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11,600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웅북도로확포장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1.4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2,200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노상 및 배수공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대해도로확포장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0.95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사업집행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내룡도로확포장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0.3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시공측량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금정도로확포장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0.1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부대공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서송원진입도로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토공 및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구조물공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횡지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~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구백간도로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시공측량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화신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절골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공사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일시중지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탑선도로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0.7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유곡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버드실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400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착공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smtClean="0">
                          <a:latin typeface="+mn-lt"/>
                        </a:rPr>
                        <a:t>월전</a:t>
                      </a:r>
                      <a:r>
                        <a:rPr lang="en-US" altLang="ko-KR" sz="1400" b="1" u="none" strike="noStrike" dirty="0" smtClean="0">
                          <a:latin typeface="+mn-lt"/>
                        </a:rPr>
                        <a:t>-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남악간도로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700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실시설계 및 주민설명회 개최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지촌도로확포장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 협의 및 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116633"/>
            <a:ext cx="8783638" cy="30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260649"/>
            <a:ext cx="8569325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농업기간시설관리 시스템 교육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26 (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도청 전산교육장</a:t>
            </a:r>
            <a:endParaRPr lang="en-US" altLang="ko-KR" sz="2400" b="1" spc="18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교육대상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농업기반시설관리 업무담당자</a:t>
            </a:r>
            <a:endParaRPr lang="en-US" altLang="ko-KR" sz="2400" b="1" spc="18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교육내용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농업기반시설관리시스템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(RIMS) 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개요 및</a:t>
            </a:r>
            <a:endParaRPr lang="en-US" altLang="ko-KR" sz="2400" b="1" spc="18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사용방법 등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3645024"/>
            <a:ext cx="88646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 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일반농산어촌개발사업 추진 지연에 따른 대책회의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2.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재난상황실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농어촌공사 관계자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영동지사장 외 사업추진 담당자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620</Words>
  <Application>Microsoft Office PowerPoint</Application>
  <PresentationFormat>화면 슬라이드 쇼(4:3)</PresentationFormat>
  <Paragraphs>188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41</cp:revision>
  <dcterms:created xsi:type="dcterms:W3CDTF">2015-07-30T06:34:38Z</dcterms:created>
  <dcterms:modified xsi:type="dcterms:W3CDTF">2015-10-29T07:54:45Z</dcterms:modified>
</cp:coreProperties>
</file>