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57" r:id="rId5"/>
    <p:sldId id="272" r:id="rId6"/>
    <p:sldId id="268" r:id="rId7"/>
    <p:sldId id="263" r:id="rId8"/>
    <p:sldId id="277" r:id="rId9"/>
    <p:sldId id="273" r:id="rId10"/>
    <p:sldId id="271" r:id="rId11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2017-12-29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39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2017-12-29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2017-12-29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2017-12-29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90500" y="-71438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286512" y="214290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3501008"/>
            <a:ext cx="87122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7-2.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도로변 교통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방해목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제거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가지치기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작업실시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1. 3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3. 31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관내 도로변 버스 교통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방해목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시내버스 운행구간 우선실시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07504" y="188641"/>
            <a:ext cx="8569896" cy="33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7-1. </a:t>
            </a:r>
            <a:r>
              <a:rPr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2018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읍</a:t>
            </a:r>
            <a:r>
              <a:rPr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면  조도개선및 보안등 설치 대상지 조사      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1. 3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1.31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읍면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410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가로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등 설치대상지 파악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7"/>
          <p:cNvSpPr>
            <a:spLocks noChangeArrowheads="1"/>
          </p:cNvSpPr>
          <p:nvPr/>
        </p:nvSpPr>
        <p:spPr bwMode="auto">
          <a:xfrm>
            <a:off x="0" y="3589413"/>
            <a:ext cx="9036496" cy="32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7-4.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 현황 조사 및 보수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추진기간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1. 16. ~ 1. 31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관내 군도 및 농어촌도로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주요노선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주요도로 파손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포트홀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등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구간 전수조사 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및 응급복구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0" y="0"/>
            <a:ext cx="9036496" cy="32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7-3.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군도 및 농어촌도로 실시설계용역 추진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용역기간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2018. 01. ~ 02.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학촌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마곡간도로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확포장공사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외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 업 비 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150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용 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주민의견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수렴 및 조사측량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852936"/>
            <a:ext cx="87122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7-6.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동절기 공사정지 및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계속사업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현장 안전점검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1. 3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1. 15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상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공사정지 현장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초강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노인보호구역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개선사업외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점 검 반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도로팀장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공사정지 및 계속 사업 현장 안전 점검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07504" y="188641"/>
            <a:ext cx="8569896" cy="33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7-5.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도로유지관리 사업 현지 조사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1. 3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1.31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군도 및 농어촌도로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과속방지턱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낙석위험지구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재포장대상지 일제조사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116633"/>
            <a:ext cx="8783638" cy="309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124" name="직사각형 7"/>
          <p:cNvSpPr>
            <a:spLocks noChangeArrowheads="1"/>
          </p:cNvSpPr>
          <p:nvPr/>
        </p:nvSpPr>
        <p:spPr bwMode="auto">
          <a:xfrm>
            <a:off x="179512" y="260649"/>
            <a:ext cx="856932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7-7.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농업생산기반시설 추진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매곡지구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지구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농업생산기반시설 </a:t>
            </a:r>
            <a:r>
              <a:rPr lang="ko-KR" altLang="en-US" sz="2400" b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정비사업 </a:t>
            </a:r>
            <a:r>
              <a:rPr lang="ko-KR" altLang="en-US" sz="2400" b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실시설계</a:t>
            </a:r>
            <a:endParaRPr lang="ko-KR" altLang="en-US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0825" y="2996952"/>
            <a:ext cx="88646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행복주차장  신청 홍보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행복주차장 주민과 함께 나눠요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주차난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해소 기대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 및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감고을소식지자료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549275"/>
            <a:ext cx="875033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공무원 </a:t>
            </a:r>
            <a:r>
              <a:rPr lang="ko-KR" altLang="en-US" sz="2800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보고</a:t>
            </a:r>
            <a:endParaRPr lang="en-US" altLang="ko-KR" sz="24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건설교통과 </a:t>
            </a: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2017.12.28.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55651" y="2205038"/>
          <a:ext cx="7674000" cy="2954045"/>
        </p:xfrm>
        <a:graphic>
          <a:graphicData uri="http://schemas.openxmlformats.org/drawingml/2006/table">
            <a:tbl>
              <a:tblPr firstRow="1" bandRow="1"/>
              <a:tblGrid>
                <a:gridCol w="1255211"/>
                <a:gridCol w="987506"/>
                <a:gridCol w="1036881"/>
                <a:gridCol w="1234382"/>
                <a:gridCol w="790005"/>
                <a:gridCol w="790005"/>
                <a:gridCol w="790005"/>
                <a:gridCol w="790005"/>
              </a:tblGrid>
              <a:tr h="50486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6279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건설관리팀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교통팀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225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도로팀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325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농촌개발팀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54885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보고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건설관리팀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전기업체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전문건설업등록시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주소이전 독려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 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교통팀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운수업체 직원 및 관계인 주소 이전 독려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도로팀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도로공사 현장사무실 직원 주소이전독려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 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농촌개발팀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사업장 현장사무실 직원 주소 이전 독려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382</Words>
  <Application>Microsoft Office PowerPoint</Application>
  <PresentationFormat>화면 슬라이드 쇼(4:3)</PresentationFormat>
  <Paragraphs>84</Paragraphs>
  <Slides>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Office 테마</vt:lpstr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85</cp:revision>
  <dcterms:created xsi:type="dcterms:W3CDTF">2015-07-30T06:34:38Z</dcterms:created>
  <dcterms:modified xsi:type="dcterms:W3CDTF">2017-12-29T01:33:50Z</dcterms:modified>
</cp:coreProperties>
</file>