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57" r:id="rId4"/>
    <p:sldId id="299" r:id="rId5"/>
    <p:sldId id="300" r:id="rId6"/>
    <p:sldId id="301" r:id="rId7"/>
    <p:sldId id="295" r:id="rId8"/>
    <p:sldId id="296" r:id="rId9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13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대곡교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거더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설치 광경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-285776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357818" y="64291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134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357950" y="-21433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02586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82584872" descr="EMB000019000efe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500098" y="-357214"/>
            <a:ext cx="9644098" cy="7215214"/>
          </a:xfrm>
          <a:prstGeom prst="rect">
            <a:avLst/>
          </a:prstGeom>
          <a:noFill/>
        </p:spPr>
      </p:pic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5357818" y="-24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071810"/>
            <a:ext cx="87122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난계국악축제장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주변 가로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 점검     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13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15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축제장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일원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축제대비 가로등 사전점검으로 야간 주민 및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관광객 편의 제공 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시가지 조도개선 사업추진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삼일공원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삼천리자전거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∼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영동파크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사업비  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100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내    용 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착공 및 준공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42844" y="142853"/>
            <a:ext cx="853455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28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교통사고줄이기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범도민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결의대회 참석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일시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9. 16.(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11:00~/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괴산군 군민운동장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인 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결의대회 및 가족 한마음 화합대회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 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전국모범운전자연합회 충북지부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우리군 모범운전자연합회원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 참석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3643314"/>
            <a:ext cx="868695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농어촌 버스승강장  설치 공사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상가리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공수리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42,000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사업발주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기반공사 및 승강장 설치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42844" y="142853"/>
            <a:ext cx="853455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추석맞이 관내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풀깍기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사업 시행</a:t>
            </a:r>
            <a:endParaRPr lang="ko-KR" altLang="en-US" sz="2800" b="1" kern="0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     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2017.09.11 ~ 22.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군도 및 농어촌도로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L=90.0km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1928803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중앙사거리 회전교차로 사업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계산리일원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450,000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회전교차로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식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준공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844" y="4214818"/>
            <a:ext cx="85820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도로유지보수공사  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 추진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양정리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인도설치유지보수공사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260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사업발주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51520" y="260648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두릉지구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밭기반정비사업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ko-KR" altLang="en-US" sz="27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가동리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2,000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사업발주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1520" y="3140968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수리시설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개보수사업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ko-KR" altLang="en-US" sz="27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교동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상시 저수지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600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사업발주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2017. 8. 30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48"/>
          <a:ext cx="8064896" cy="3158420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건설관리팀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116.7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직원 및 관계인 주소 이전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주소이전독려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사업장 현장사무실 직원 주소 이전 독려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379</Words>
  <Application>Microsoft Office PowerPoint</Application>
  <PresentationFormat>화면 슬라이드 쇼(4:3)</PresentationFormat>
  <Paragraphs>88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203</cp:revision>
  <dcterms:created xsi:type="dcterms:W3CDTF">2015-07-30T06:34:38Z</dcterms:created>
  <dcterms:modified xsi:type="dcterms:W3CDTF">2017-08-30T22:59:09Z</dcterms:modified>
</cp:coreProperties>
</file>