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57" r:id="rId5"/>
    <p:sldId id="258" r:id="rId6"/>
    <p:sldId id="267" r:id="rId7"/>
    <p:sldId id="265" r:id="rId8"/>
    <p:sldId id="266" r:id="rId9"/>
    <p:sldId id="263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2015-11-25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01008"/>
            <a:ext cx="871220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건설기계 동원지정 임무고지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불도저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굴삭기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지게차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덤프트럭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동원지정에 따른 임무고지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도로부지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점용실태 일제조사 추진실태 점검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 30.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12. 9.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도로행정팀장외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자체조사계획 수립여부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담당공무원 조사반 편성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무단점유자 조치계획 내용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140969"/>
            <a:ext cx="878363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1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농어촌버스 승강장 설치</a:t>
            </a:r>
            <a:endParaRPr kumimoji="1"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우매리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산막리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고자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궁촌리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53.661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0" y="116632"/>
            <a:ext cx="90364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가로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유지보수 단가계약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7,201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유지보수 단가계약 및 계약의뢰     </a:t>
            </a:r>
            <a:endParaRPr kumimoji="1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04664"/>
            <a:ext cx="8783637" cy="645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 smtClean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12. 31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부과실적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자진납부서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85,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82)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69,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41,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49)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80404" y="332656"/>
            <a:ext cx="89281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9-6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군도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899536"/>
          <a:ext cx="8641656" cy="236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606"/>
                <a:gridCol w="3137537"/>
                <a:gridCol w="936104"/>
                <a:gridCol w="1008112"/>
                <a:gridCol w="1944216"/>
                <a:gridCol w="72008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1" lang="ko-KR" alt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8,400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61897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주곡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~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임계간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(2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공구</a:t>
                      </a:r>
                      <a:r>
                        <a:rPr kumimoji="1" lang="en-US" altLang="ko-KR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spc="-50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spc="-50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en-US" altLang="ko-KR" sz="1400" b="1" i="0" u="none" strike="noStrike" cap="none" spc="-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1,100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ea"/>
                          <a:ea typeface="+mn-ea"/>
                        </a:rPr>
                        <a:t>준공예정</a:t>
                      </a:r>
                      <a:endParaRPr kumimoji="1" lang="en-US" altLang="ko-KR" sz="12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율리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한석간도로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1.3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준공예정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734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지내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심천간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구강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)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1.2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3,300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포장공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33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노근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우천간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도로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확포장공사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2.1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2,500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구조물공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180404" y="3717032"/>
            <a:ext cx="89281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도로유지보수 및 교량가설 사업추진</a:t>
            </a:r>
            <a:endParaRPr kumimoji="1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51520" y="4293096"/>
          <a:ext cx="8640962" cy="210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855"/>
                <a:gridCol w="3096344"/>
                <a:gridCol w="1034802"/>
                <a:gridCol w="1053430"/>
                <a:gridCol w="2015531"/>
              </a:tblGrid>
              <a:tr h="480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  업     명 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/>
                </a:tc>
              </a:tr>
              <a:tr h="308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2800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군  도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도로유지보수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300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수시유지보수 추진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6004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물한도로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선형개량 및 가변주차장설치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포장공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1927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  <a:ea typeface="HY헤드라인M" pitchFamily="18" charset="-127"/>
                        </a:rPr>
                        <a:t>교 량</a:t>
                      </a:r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err="1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남전교재가설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1,000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인허가 및 보상협의</a:t>
                      </a:r>
                    </a:p>
                  </a:txBody>
                  <a:tcPr marL="93600" marR="93600" marT="46800" marB="46800" anchor="ctr" horzOverflow="overflow"/>
                </a:tc>
              </a:tr>
              <a:tr h="19275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영동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교 아치조형물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식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HY헤드라인M" pitchFamily="18" charset="-127"/>
                        </a:rPr>
                        <a:t>200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HY헤드라인M" pitchFamily="18" charset="-127"/>
                        </a:rPr>
                        <a:t>사업집행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ChangeArrowheads="1"/>
          </p:cNvSpPr>
          <p:nvPr/>
        </p:nvSpPr>
        <p:spPr bwMode="auto">
          <a:xfrm>
            <a:off x="195263" y="3835400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8750" y="356809"/>
            <a:ext cx="8928100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</a:t>
            </a:r>
            <a:r>
              <a:rPr kumimoji="1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농어촌도로 확</a:t>
            </a:r>
            <a:r>
              <a:rPr kumimoji="1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1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포장사업 추진</a:t>
            </a: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 sz="10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endParaRPr kumimoji="1" lang="ko-KR" altLang="en-US" sz="24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0825" y="936888"/>
          <a:ext cx="8640963" cy="5206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807"/>
                <a:gridCol w="2304256"/>
                <a:gridCol w="1008112"/>
                <a:gridCol w="1152128"/>
                <a:gridCol w="2232248"/>
                <a:gridCol w="935412"/>
              </a:tblGrid>
              <a:tr h="574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  분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     업     명 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사업량</a:t>
                      </a:r>
                      <a:endParaRPr kumimoji="1" lang="ko-KR" altLang="en-US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(km)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백만원</a:t>
                      </a:r>
                      <a:r>
                        <a:rPr kumimoji="1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       용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비  고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400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6.85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11,600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농어촌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도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웅북도로확포장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1.4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2,200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포장부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성토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대해도로확포장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0.95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시공측량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내룡도로확포장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0.3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금정도로확포장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0.1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준공예정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서송원진입도로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공구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기배수로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및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구조물공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횡지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~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구백간도로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보상추진 및 시공측량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화신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2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절골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800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공사 </a:t>
                      </a:r>
                      <a:r>
                        <a:rPr kumimoji="1" lang="ko-KR" alt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일시중지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</a:t>
                      </a: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</a:t>
                      </a:r>
                      <a:r>
                        <a:rPr kumimoji="1" lang="en-US" altLang="ko-K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탑선도로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0.7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토공 및 배수공</a:t>
                      </a: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>
                          <a:latin typeface="+mn-lt"/>
                        </a:rPr>
                        <a:t>유곡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리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(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버드실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)</a:t>
                      </a:r>
                      <a:r>
                        <a:rPr lang="ko-KR" altLang="en-US" sz="1400" b="1" u="none" strike="noStrike" dirty="0">
                          <a:latin typeface="+mn-lt"/>
                        </a:rPr>
                        <a:t>도로 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0.2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400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보상협의 중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smtClean="0">
                          <a:latin typeface="+mn-lt"/>
                        </a:rPr>
                        <a:t>월전</a:t>
                      </a:r>
                      <a:r>
                        <a:rPr lang="en-US" altLang="ko-KR" sz="1400" b="1" u="none" strike="noStrike" dirty="0" smtClean="0">
                          <a:latin typeface="+mn-lt"/>
                        </a:rPr>
                        <a:t>-</a:t>
                      </a:r>
                      <a:r>
                        <a:rPr lang="ko-KR" altLang="en-US" sz="1400" b="1" u="none" strike="noStrike" dirty="0" err="1">
                          <a:latin typeface="+mn-lt"/>
                        </a:rPr>
                        <a:t>남악간도로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0.5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700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실시설계 완료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84702"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b="1" u="none" strike="noStrike" dirty="0" err="1">
                          <a:latin typeface="+mn-lt"/>
                        </a:rPr>
                        <a:t>지촌도로확포장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1.0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400" b="1" u="none" strike="noStrike" dirty="0">
                          <a:latin typeface="+mn-lt"/>
                        </a:rPr>
                        <a:t>        </a:t>
                      </a:r>
                      <a:r>
                        <a:rPr lang="en-US" altLang="ko-KR" sz="1400" b="1" u="none" strike="noStrike" dirty="0">
                          <a:latin typeface="+mn-lt"/>
                        </a:rPr>
                        <a:t>1,500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HY헤드라인M" pitchFamily="18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보상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협의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+mn-lt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116633"/>
            <a:ext cx="8783638" cy="30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직사각형 7"/>
          <p:cNvSpPr>
            <a:spLocks noChangeArrowheads="1"/>
          </p:cNvSpPr>
          <p:nvPr/>
        </p:nvSpPr>
        <p:spPr bwMode="auto">
          <a:xfrm>
            <a:off x="179512" y="260649"/>
            <a:ext cx="856932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농업용수 개발 대상지 수요조사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12. 8</a:t>
            </a:r>
            <a:endParaRPr lang="en-US" altLang="ko-KR" sz="2400" b="1" spc="1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가뭄극복을 위한 농업용수개발</a:t>
            </a:r>
            <a:endParaRPr lang="en-US" altLang="ko-KR" sz="2400" b="1" spc="18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(</a:t>
            </a:r>
            <a:r>
              <a:rPr lang="ko-KR" altLang="en-US" sz="2400" b="1" spc="18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대형관정</a:t>
            </a:r>
            <a:r>
              <a:rPr lang="ko-KR" altLang="en-US" sz="2400" b="1" spc="18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spc="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수혜면적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5ha &amp;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수혜자가 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인이상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대상지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2996952"/>
            <a:ext cx="88646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556</Words>
  <Application>Microsoft Office PowerPoint</Application>
  <PresentationFormat>화면 슬라이드 쇼(4:3)</PresentationFormat>
  <Paragraphs>177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58</cp:revision>
  <dcterms:created xsi:type="dcterms:W3CDTF">2015-07-30T06:34:38Z</dcterms:created>
  <dcterms:modified xsi:type="dcterms:W3CDTF">2015-11-25T07:37:02Z</dcterms:modified>
</cp:coreProperties>
</file>