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67" r:id="rId5"/>
    <p:sldId id="264" r:id="rId6"/>
    <p:sldId id="266" r:id="rId7"/>
    <p:sldId id="265" r:id="rId8"/>
    <p:sldId id="268" r:id="rId9"/>
    <p:sldId id="269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1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429000"/>
            <a:ext cx="87836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교통신호등 전기안전점검 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관내 신호등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경보등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제어함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교통신호등 및 제어함의 누전 및 절연상태 점검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569325" cy="33055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포장마차 정비 협의회의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 </a:t>
            </a:r>
            <a:r>
              <a:rPr lang="en-US" altLang="ko-KR" sz="2400" dirty="0" smtClean="0"/>
              <a:t>~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포장마차 업주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포장마차 정비를 위한 의견 교환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60648"/>
            <a:ext cx="8783637" cy="65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자진납부시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20%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86,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59,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99)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33,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52)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9-4.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18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5,800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1213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죽산간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도로확포장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1.4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주민의견수렴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지내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노근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292494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3645024"/>
          <a:ext cx="8640962" cy="22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5649"/>
                <a:gridCol w="1035497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4,300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335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남전교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대곡교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위험도로</a:t>
                      </a:r>
                      <a:endParaRPr lang="ko-KR" altLang="en-US" sz="1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오정도로 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2,200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534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심곡지하차도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오정리간도로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431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8.05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11,800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웅북도로확포장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1.4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2,600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대해도로확포장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0.95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내룡도로확포장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서송원진입도로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800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횡지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구백간도로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난곡도로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유곡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 도로 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탑선도로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0.7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화신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절골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월전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남악간도로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환경영향평가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지촌도로확포장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장척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광평간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인허가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9-7.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읍면소재지종합정비사업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17517"/>
          <a:ext cx="8641656" cy="2297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539"/>
                <a:gridCol w="1071570"/>
                <a:gridCol w="4000528"/>
                <a:gridCol w="820019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31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14,580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1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2,461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협의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3,874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운동시설 진입로 개설에 따른 철도시설관리공단 협의 및 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시장주차장 대상지 조사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4,741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신축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3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15900" y="328612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권역단위종합정비사업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57158" y="4000504"/>
          <a:ext cx="8640962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071570"/>
                <a:gridCol w="4000528"/>
                <a:gridCol w="854220"/>
              </a:tblGrid>
              <a:tr h="60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업    명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7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2,072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범화권역단위종합정비사업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201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조성 및 지역역량강화 선진지 견학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전남 순창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흥덕권단위종합정비사업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1,871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호감체험관 </a:t>
                      </a:r>
                      <a:r>
                        <a:rPr lang="ko-KR" altLang="en-US" sz="1200" b="1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리모델링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463312"/>
            <a:ext cx="8569325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2017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 농산어촌개발사업 중앙평가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 21.(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13:20 ~ 17:40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중심지활성화사업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각 사업별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면장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추진위원장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발표 및 질의응답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429000"/>
            <a:ext cx="896448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576</Words>
  <Application>Microsoft Office PowerPoint</Application>
  <PresentationFormat>화면 슬라이드 쇼(4:3)</PresentationFormat>
  <Paragraphs>218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64</cp:revision>
  <dcterms:created xsi:type="dcterms:W3CDTF">2015-07-30T06:34:38Z</dcterms:created>
  <dcterms:modified xsi:type="dcterms:W3CDTF">2016-03-31T08:43:01Z</dcterms:modified>
</cp:coreProperties>
</file>