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1"/>
  </p:notesMasterIdLst>
  <p:sldIdLst>
    <p:sldId id="256" r:id="rId4"/>
    <p:sldId id="267" r:id="rId5"/>
    <p:sldId id="264" r:id="rId6"/>
    <p:sldId id="266" r:id="rId7"/>
    <p:sldId id="265" r:id="rId8"/>
    <p:sldId id="268" r:id="rId9"/>
    <p:sldId id="269" r:id="rId10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940" y="2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156B4B-D98A-42C7-A27A-609893A63B2F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40648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940" y="9440648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49307-986D-4BE1-AB37-C006588B74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 txBox="1">
            <a:spLocks noGrp="1" noChangeArrowheads="1"/>
          </p:cNvSpPr>
          <p:nvPr/>
        </p:nvSpPr>
        <p:spPr bwMode="auto">
          <a:xfrm>
            <a:off x="3856727" y="9444041"/>
            <a:ext cx="2948888" cy="495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/>
              <a:buNone/>
            </a:pPr>
            <a:fld id="{E2CAECB7-59CD-4B28-A2FE-F999B675D9FE}" type="slidenum">
              <a:rPr kumimoji="1"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kumimoji="1"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466" y="4721225"/>
            <a:ext cx="544068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902BA-E121-479A-8D1D-97053C92DF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5E9E5-CC5F-480C-8814-37216526E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323B2-C02A-4E0D-B973-8C542999768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7D696-C057-4F0A-A21C-AF5C1F552DA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6FD4-FADD-4B19-8CC0-8F273E65CA0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7748B-0E63-4C22-A1E7-FBC5CC67D6D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7E6DA-642D-4407-9586-5EDD14DBCCB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346B6-551D-4022-8730-93B080597BE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FDC83-D33D-4468-99DD-8F8F1F870F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3CD6C0-43DA-46AA-9C17-55EFEC975BC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E4757D-41BA-4D11-87EB-D10587942AE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298F2-C949-41DC-B3F4-3C75FD113BE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D7127-E16F-42B8-8B3A-1B8F02A0809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83EEE-037C-404E-990E-ECBEE36681E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C7126-1292-441D-94CE-7C8459072364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4B950-7FEA-485B-8F7C-6581A650491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E6A55-51FA-4699-BBCB-AE7D62C4C97D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35EC4-8F41-428B-8C0A-847B8542AEAF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B6596-2CFF-4941-A4E4-0D84AE7868A9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10547-0B16-4162-B440-5F951D1AECD6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498F0-624E-459B-BCE7-43AE8427FFE5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A71DD-D787-4807-B8F6-63917F7E2FD2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F63D8-0C5B-4611-88F3-F00C765788E0}" type="datetimeFigureOut">
              <a:rPr lang="ko-KR" altLang="en-US" smtClean="0"/>
              <a:pPr/>
              <a:t>2016-03-31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F2774-753E-4821-A917-48954762BB2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spcAft>
                <a:spcPct val="0"/>
              </a:spcAft>
              <a:defRPr/>
            </a:pPr>
            <a:fld id="{B4FB7ACF-9309-47AE-BB5E-49EC12C14F9C}" type="slidenum">
              <a:rPr lang="en-US" altLang="ko-KR"/>
              <a:pPr>
                <a:spcAft>
                  <a:spcPct val="0"/>
                </a:spcAft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D11F9D-0575-47E1-81D7-C4E74CBB65D3}" type="slidenum">
              <a:rPr kumimoji="1" lang="en-US" altLang="ko-KR">
                <a:solidFill>
                  <a:prstClr val="black">
                    <a:tint val="75000"/>
                  </a:prstClr>
                </a:solidFill>
                <a:ea typeface="HY견고딕" pitchFamily="18" charset="-127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prstClr val="black">
                  <a:tint val="75000"/>
                </a:prstClr>
              </a:solidFill>
              <a:ea typeface="HY견고딕" pitchFamily="18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kumimoji="1"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1"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설 교 통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3429000"/>
            <a:ext cx="8783637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교통신호등 전기안전점검 실시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2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관내 신호등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경보등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제어함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교통신호등 및 제어함의 누전 및 절연상태 점검</a:t>
            </a:r>
            <a:endParaRPr kumimoji="1"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388" y="260350"/>
            <a:ext cx="8569325" cy="33055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포장마차 정비 협의회의 개최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 </a:t>
            </a:r>
            <a:r>
              <a:rPr lang="en-US" altLang="ko-KR" sz="2400" dirty="0" smtClean="0"/>
              <a:t>~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군청 영상회의실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포장마차 업주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포장마차 정비를 위한 의견 교환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388" y="260648"/>
            <a:ext cx="8783637" cy="6597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 smtClean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자동차관련 과태료 사전통지 및 부과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고지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주정차위반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정기검사지연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보험미가입자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납부기간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4.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사전통지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244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월위반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자진납부시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20%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86,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59,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99)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부과고지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105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위반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     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불법주정차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20,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검사지연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33,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보험미가입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52)</a:t>
            </a:r>
            <a:endParaRPr kumimoji="1" lang="en-US" altLang="ko-KR" sz="2400" b="1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9-4.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군도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899536"/>
          <a:ext cx="8641656" cy="184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606"/>
                <a:gridCol w="3137537"/>
                <a:gridCol w="936104"/>
                <a:gridCol w="1008112"/>
                <a:gridCol w="1944216"/>
                <a:gridCol w="72008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3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건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4.7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5,800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1213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죽산간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spc="-50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도로확포장</a:t>
                      </a:r>
                      <a:r>
                        <a:rPr kumimoji="1" lang="ko-KR" altLang="en-US" sz="1200" b="1" u="none" strike="noStrike" cap="none" spc="-50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en-US" altLang="ko-KR" sz="1200" b="1" i="0" u="none" strike="noStrike" cap="none" spc="-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1.4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조사측량 및 주민의견수렴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344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지내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구강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1.2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3,300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3352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노근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우천간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도로 </a:t>
                      </a:r>
                      <a:r>
                        <a:rPr kumimoji="1" lang="ko-KR" altLang="en-US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공사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2.1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2,500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180404" y="2924944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도로유지보수 및 교량가설 사업추진</a:t>
            </a:r>
            <a:endParaRPr kumimoji="1"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23528" y="3645024"/>
          <a:ext cx="8640962" cy="226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855"/>
                <a:gridCol w="3095649"/>
                <a:gridCol w="1035497"/>
                <a:gridCol w="1053430"/>
                <a:gridCol w="2015531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 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(km)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083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4,300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2800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  도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도로유지보수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en-US" altLang="ko-KR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조사측량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3350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교량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남전교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1,000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92758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대곡교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재 가설 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/0.2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주민설명회</a:t>
                      </a:r>
                    </a:p>
                  </a:txBody>
                  <a:tcPr marL="93600" marR="93600" marT="46800" marB="46800" anchor="ctr" horzOverflow="overflow"/>
                </a:tc>
              </a:tr>
              <a:tr h="15348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위험도로</a:t>
                      </a:r>
                      <a:endParaRPr lang="ko-KR" altLang="en-US" sz="12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오정도로 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1.25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2,200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5348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심곡지하차도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오정리간도로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58750" y="356809"/>
            <a:ext cx="8928100" cy="2856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</a:t>
            </a: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농어촌도로 확</a:t>
            </a:r>
            <a:r>
              <a:rPr kumimoji="1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kumimoji="1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포장사업 추진</a:t>
            </a: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50825" y="936888"/>
          <a:ext cx="8640963" cy="5431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807"/>
                <a:gridCol w="2304256"/>
                <a:gridCol w="1008112"/>
                <a:gridCol w="1152128"/>
                <a:gridCol w="2232248"/>
                <a:gridCol w="935412"/>
              </a:tblGrid>
              <a:tr h="5743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구  분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     업     명 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사업량</a:t>
                      </a:r>
                      <a:endParaRPr kumimoji="1" lang="ko-KR" altLang="en-US" sz="16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(km)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비 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4006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계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12</a:t>
                      </a: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건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8.05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견고딕" pitchFamily="18" charset="-127"/>
                          <a:ea typeface="HY견고딕" pitchFamily="18" charset="-127"/>
                        </a:rPr>
                        <a:t>11,800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견고딕" pitchFamily="18" charset="-127"/>
                        <a:ea typeface="HY견고딕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rowSpan="1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농어촌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4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도 </a:t>
                      </a:r>
                      <a:r>
                        <a:rPr kumimoji="1" lang="ko-KR" altLang="en-US" sz="14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+mn-lt"/>
                        </a:rPr>
                        <a:t>로</a:t>
                      </a:r>
                      <a:endParaRPr kumimoji="1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웅북도로확포장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1.4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2,600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대해도로확포장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0.95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1,300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구조물공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내룡도로확포장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0.15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300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서송원진입도로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(2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공구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0.2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800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횡지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구백간도로</a:t>
                      </a:r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1.15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난곡도로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400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유곡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 도로 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0.2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탑선도로 </a:t>
                      </a:r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0.7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화신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절골</a:t>
                      </a:r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0.5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배수공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384702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월전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남악간도로</a:t>
                      </a:r>
                      <a:r>
                        <a:rPr lang="ko-KR" altLang="en-US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u="none" strike="noStrike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0.5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</a:t>
                      </a:r>
                      <a:r>
                        <a:rPr lang="en-US" altLang="ko-KR" sz="1200" b="1" u="none" strike="noStrike" dirty="0" smtClean="0"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환경영향평가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latinLnBrk="1"/>
                      <a:endParaRPr lang="ko-KR" altLang="en-US" sz="14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u="none" strike="noStrike" dirty="0" err="1">
                          <a:latin typeface="HY헤드라인M" pitchFamily="18" charset="-127"/>
                          <a:ea typeface="HY헤드라인M" pitchFamily="18" charset="-127"/>
                        </a:rPr>
                        <a:t>지촌도로확포장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1.0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ko-KR" altLang="en-US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        </a:t>
                      </a:r>
                      <a:r>
                        <a:rPr lang="en-US" altLang="ko-KR" sz="1200" b="1" u="none" strike="noStrike" dirty="0">
                          <a:latin typeface="HY헤드라인M" pitchFamily="18" charset="-127"/>
                          <a:ea typeface="HY헤드라인M" pitchFamily="18" charset="-127"/>
                        </a:rPr>
                        <a:t>1,500 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  <a:tr h="19235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장척 ∼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광평간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도로 </a:t>
                      </a:r>
                      <a:r>
                        <a:rPr lang="ko-KR" altLang="en-US" sz="1200" b="1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확포장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1.1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 및 인허가 협의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>
                        <a:latin typeface="+mn-lt"/>
                        <a:ea typeface="HY헤드라인M" pitchFamily="18" charset="-127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3"/>
          <p:cNvSpPr>
            <a:spLocks noChangeArrowheads="1"/>
          </p:cNvSpPr>
          <p:nvPr/>
        </p:nvSpPr>
        <p:spPr bwMode="auto">
          <a:xfrm>
            <a:off x="195263" y="3835400"/>
            <a:ext cx="89281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fontAlgn="base">
              <a:lnSpc>
                <a:spcPct val="125000"/>
              </a:lnSpc>
              <a:spcBef>
                <a:spcPct val="0"/>
              </a:spcBef>
              <a:spcAft>
                <a:spcPct val="0"/>
              </a:spcAft>
            </a:pPr>
            <a:endParaRPr kumimoji="1" lang="ko-KR" altLang="en-US" sz="2400" b="1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180404" y="332656"/>
            <a:ext cx="8928100" cy="328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9-7. </a:t>
            </a:r>
            <a:r>
              <a:rPr kumimoji="1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읍면소재지종합정비사업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추진</a:t>
            </a:r>
            <a:endParaRPr kumimoji="1"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/>
        </p:nvGraphicFramePr>
        <p:xfrm>
          <a:off x="285720" y="917517"/>
          <a:ext cx="8641656" cy="22971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539"/>
                <a:gridCol w="1071570"/>
                <a:gridCol w="4000528"/>
                <a:gridCol w="820019"/>
              </a:tblGrid>
              <a:tr h="4800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 업     명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   용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3312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r>
                        <a:rPr kumimoji="1" lang="ko-KR" altLang="en-US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14,580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171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2,461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시행계획 협의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충청북도</a:t>
                      </a:r>
                      <a:r>
                        <a:rPr kumimoji="1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10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spc="-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상촌면소재지종합정비사업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3,874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운동시설 진입로 개설에 따른 철도시설관리공단 협의 및 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시장주차장 대상지 조사</a:t>
                      </a:r>
                      <a:endParaRPr kumimoji="1" lang="en-US" altLang="ko-KR" sz="1200" b="1" u="none" strike="noStrike" cap="none" normalizeH="0" baseline="0" dirty="0" smtClean="0">
                        <a:ln>
                          <a:noFill/>
                        </a:ln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661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학산면소재지종합정비사업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4,741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복지회관 신축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335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심천면소재지종합정비사업</a:t>
                      </a:r>
                      <a:endParaRPr kumimoji="1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3,504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kumimoji="1" lang="ko-KR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</a:t>
                      </a: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215900" y="3286124"/>
            <a:ext cx="89281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kumimoji="1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권역단위종합정비사업 추진</a:t>
            </a:r>
            <a:endParaRPr kumimoji="1"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ko-KR" sz="10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2400" b="1" dirty="0">
                <a:solidFill>
                  <a:srgbClr val="05AB0D"/>
                </a:solidFill>
                <a:latin typeface="HY헤드라인M" pitchFamily="18" charset="-127"/>
                <a:ea typeface="HY헤드라인M" pitchFamily="18" charset="-127"/>
              </a:rPr>
              <a:t>       </a:t>
            </a:r>
            <a:endParaRPr kumimoji="1" lang="ko-KR" altLang="en-US" sz="24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357158" y="4000504"/>
          <a:ext cx="8640962" cy="1928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1071570"/>
                <a:gridCol w="4000528"/>
                <a:gridCol w="854220"/>
              </a:tblGrid>
              <a:tr h="6083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   업    명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1" lang="ko-K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백만원</a:t>
                      </a: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    용</a:t>
                      </a: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비 고</a:t>
                      </a:r>
                    </a:p>
                  </a:txBody>
                  <a:tcPr marL="93600" marR="93600" marT="46800" marB="46800" anchor="ctr" horzOverflow="overflow"/>
                </a:tc>
              </a:tr>
              <a:tr h="37008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건</a:t>
                      </a: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2,072</a:t>
                      </a:r>
                      <a:endParaRPr kumimoji="1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en-US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/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범화권역단위종합정비사업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201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200" b="1" i="0" u="none" strike="noStrike" baseline="0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다목적광장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조성 및 지역역량강화 선진지 견학</a:t>
                      </a:r>
                      <a:r>
                        <a:rPr lang="en-US" altLang="ko-KR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전남 순창</a:t>
                      </a:r>
                      <a:r>
                        <a:rPr lang="en-US" altLang="ko-KR" sz="1200" b="1" i="0" u="none" strike="noStrike" baseline="0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흥덕권단위종합정비사업</a:t>
                      </a: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1,871</a:t>
                      </a:r>
                      <a:endParaRPr lang="ko-KR" altLang="en-US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200" b="1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호감체험관 </a:t>
                      </a:r>
                      <a:r>
                        <a:rPr lang="ko-KR" altLang="en-US" sz="1200" b="1" i="0" u="none" strike="noStrike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리모델링</a:t>
                      </a:r>
                      <a:endParaRPr lang="en-US" altLang="ko-KR" sz="1200" b="1" i="0" u="none" strike="noStrike" dirty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1" lang="ko-KR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3600" marR="93600" marT="46800" marB="46800" anchor="ctr" horzOverflow="overflow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kumimoji="1" lang="en-US" altLang="ko-KR" sz="2400" b="1" ker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6050" y="333375"/>
            <a:ext cx="8783638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base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kumimoji="1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124" name="직사각형 7"/>
          <p:cNvSpPr>
            <a:spLocks noChangeArrowheads="1"/>
          </p:cNvSpPr>
          <p:nvPr/>
        </p:nvSpPr>
        <p:spPr bwMode="auto">
          <a:xfrm>
            <a:off x="179512" y="463312"/>
            <a:ext cx="8569325" cy="252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2017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신규 농산어촌개발사업 중앙평가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4. 21.(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13:20 ~ 17:40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중심지활성화사업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용화면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참      석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각 사업별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면장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추진위원장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발표 및 질의응답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429000"/>
            <a:ext cx="8964488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4953000" algn="l"/>
              </a:tabLst>
              <a:defRPr/>
            </a:pPr>
            <a:endParaRPr kumimoji="1"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576</Words>
  <Application>Microsoft Office PowerPoint</Application>
  <PresentationFormat>화면 슬라이드 쇼(4:3)</PresentationFormat>
  <Paragraphs>218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7</vt:i4>
      </vt:variant>
    </vt:vector>
  </HeadingPairs>
  <TitlesOfParts>
    <vt:vector size="10" baseType="lpstr">
      <vt:lpstr>Office 테마</vt:lpstr>
      <vt:lpstr>2_조화</vt:lpstr>
      <vt:lpstr>1_Office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64</cp:revision>
  <dcterms:created xsi:type="dcterms:W3CDTF">2015-07-30T06:34:38Z</dcterms:created>
  <dcterms:modified xsi:type="dcterms:W3CDTF">2016-03-31T08:43:01Z</dcterms:modified>
</cp:coreProperties>
</file>