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6" r:id="rId3"/>
    <p:sldId id="257" r:id="rId4"/>
    <p:sldId id="299" r:id="rId5"/>
    <p:sldId id="302" r:id="rId6"/>
    <p:sldId id="303" r:id="rId7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13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대곡교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거더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설치 광경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-285776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357818" y="64291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134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357950" y="-21433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02586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82584872" descr="EMB000019000efe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500098" y="-357214"/>
            <a:ext cx="9644098" cy="7215214"/>
          </a:xfrm>
          <a:prstGeom prst="rect">
            <a:avLst/>
          </a:prstGeom>
          <a:noFill/>
        </p:spPr>
      </p:pic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5357818" y="-24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071810"/>
            <a:ext cx="87122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시가지 조도개선 사업추진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삼일공원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∼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엘림전기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개구간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(2.57km)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고효율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LED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등기구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교체 및 신설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265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착공 및 준공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국지도 및 지방도 교통량 조사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10.20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10.21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지점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국지도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지방도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조사원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67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/207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반장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조사원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138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지점별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방향별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시간대별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차종별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교통량조사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142853"/>
            <a:ext cx="871543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농어촌버스 일부 노선개편 운행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 시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10. 20.(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00:00~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 체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동일버스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노선증회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및 운행시간 변경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주민홍보 철저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홍보 및 개편시간표 부착 등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3714752"/>
            <a:ext cx="868695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농어촌 버스승강장  설치 공사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상가리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공수리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42,000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사업발주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기반공사 및 승강장 설치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142852"/>
            <a:ext cx="84296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남전교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재가설공사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남전리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1,100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량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교량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식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(B=8.0m)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준공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844" y="3546179"/>
            <a:ext cx="8429684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죽촌도로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선형개량공사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죽촌리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250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량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L=382.0m(B=8.0m)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준공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285750"/>
            <a:ext cx="87836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묘동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옥전지구 한발대비용수개발사업 추진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묘동리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옥전리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126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지구별 농업용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대형암반관정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총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3429000"/>
            <a:ext cx="87836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</a:t>
            </a:r>
            <a:r>
              <a:rPr lang="en-US" altLang="ko-KR" sz="2800" b="1" kern="0" spc="-15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저수지  수목제거사업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(2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ko-KR" altLang="en-US" sz="27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구역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관내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25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사업발주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297</Words>
  <Application>Microsoft Office PowerPoint</Application>
  <PresentationFormat>화면 슬라이드 쇼(4:3)</PresentationFormat>
  <Paragraphs>49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</vt:i4>
      </vt:variant>
    </vt:vector>
  </HeadingPairs>
  <TitlesOfParts>
    <vt:vector size="7" baseType="lpstr"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208</cp:revision>
  <dcterms:created xsi:type="dcterms:W3CDTF">2015-07-30T06:34:38Z</dcterms:created>
  <dcterms:modified xsi:type="dcterms:W3CDTF">2017-09-27T23:30:15Z</dcterms:modified>
</cp:coreProperties>
</file>