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57" r:id="rId5"/>
    <p:sldId id="258" r:id="rId6"/>
    <p:sldId id="264" r:id="rId7"/>
    <p:sldId id="266" r:id="rId8"/>
    <p:sldId id="265" r:id="rId9"/>
    <p:sldId id="263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2015-10-05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996952"/>
            <a:ext cx="87122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조도개선 사업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로터리 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구간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영동천주변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고효율 가로등기구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지방도 교통량 조사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10. 16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국지도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지점별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방향별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시간대별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차종별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교통량 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0969"/>
            <a:ext cx="878363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택시 감차위원회 구성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부군수외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감차 보상액 및 업체별 감차 대수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0" y="188641"/>
            <a:ext cx="9036496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11-3.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와인축제 주변 가로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점검 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05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10. 08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축제장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축제대비 가로등 사전점검으로 야간 주민이동 및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관광객 편익 제공    </a:t>
            </a:r>
            <a:endParaRPr kumimoji="1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348881"/>
            <a:ext cx="8783637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279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140,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76,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63)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152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71,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31,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50)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179512" y="188640"/>
            <a:ext cx="8497888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 승강장 청소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269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11-7.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236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8,400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6189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주곡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~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임계간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(2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공구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en-US" altLang="ko-KR" sz="14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1,100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상수관로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매설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노상정리 및 배수공 시공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율리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한석간도로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1.3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포장공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지내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심천간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구강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1.2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3,300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토공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및 배수공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노근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우천간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3717032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4293096"/>
          <a:ext cx="8640962" cy="2102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6344"/>
                <a:gridCol w="1034802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300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수시 설계 후 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600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물한도로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선형개량 및 가변주차장설치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보상 및 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  <a:ea typeface="HY헤드라인M" pitchFamily="18" charset="-127"/>
                        </a:rPr>
                        <a:t>교 량</a:t>
                      </a:r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남전교재가설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인허가 및 보상협의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영동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교 아치조형물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200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34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6.85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11,600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웅북도로확포장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1.4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2,200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노상 및 배수공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대해도로확포장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0.95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사업집행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내룡도로확포장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0.3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시공측량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금정도로확포장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0.1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포장공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및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법면정리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서송원진입도로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시공 측량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횡지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~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구백간도로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시공측량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화신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절골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공사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일시중지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탑선도로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0.7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유곡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버드실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400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착공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smtClean="0">
                          <a:latin typeface="+mn-lt"/>
                        </a:rPr>
                        <a:t>월전</a:t>
                      </a:r>
                      <a:r>
                        <a:rPr lang="en-US" altLang="ko-KR" sz="1400" b="1" u="none" strike="noStrike" dirty="0" smtClean="0">
                          <a:latin typeface="+mn-lt"/>
                        </a:rPr>
                        <a:t>-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남악간도로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700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실시설계 및 주민설명회 개최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지촌도로확포장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 협의 및 준공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463312"/>
            <a:ext cx="8569325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농업용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수질검사 실시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상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(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농업용수 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마다 수질검사 실시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농업용수 수질검사  실시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3429000"/>
            <a:ext cx="8864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하반기 저수지 수목제거 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에미실소류지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풀깍기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수목제거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98,423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619</Words>
  <Application>Microsoft Office PowerPoint</Application>
  <PresentationFormat>화면 슬라이드 쇼(4:3)</PresentationFormat>
  <Paragraphs>188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33</cp:revision>
  <dcterms:created xsi:type="dcterms:W3CDTF">2015-07-30T06:34:38Z</dcterms:created>
  <dcterms:modified xsi:type="dcterms:W3CDTF">2015-10-05T05:10:03Z</dcterms:modified>
</cp:coreProperties>
</file>