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7" r:id="rId5"/>
    <p:sldId id="281" r:id="rId6"/>
    <p:sldId id="272" r:id="rId7"/>
    <p:sldId id="280" r:id="rId8"/>
    <p:sldId id="278" r:id="rId9"/>
    <p:sldId id="268" r:id="rId10"/>
    <p:sldId id="282" r:id="rId11"/>
    <p:sldId id="277" r:id="rId12"/>
    <p:sldId id="273" r:id="rId13"/>
    <p:sldId id="271" r:id="rId14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2018-02-02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190500" y="-71438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549275"/>
            <a:ext cx="875033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공무원 </a:t>
            </a:r>
            <a:r>
              <a:rPr lang="ko-KR" altLang="en-US" sz="2800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보고</a:t>
            </a:r>
            <a:endParaRPr lang="en-US" altLang="ko-KR" sz="24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건설교통과 </a:t>
            </a:r>
            <a:r>
              <a:rPr lang="ko-KR" altLang="en-US" sz="2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전입실적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2018.02.02. </a:t>
            </a:r>
            <a:r>
              <a:rPr lang="ko-KR" altLang="en-US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    </a:t>
            </a:r>
            <a:r>
              <a:rPr lang="en-US" altLang="ko-KR" sz="1400" kern="0" spc="-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14348" y="2357430"/>
          <a:ext cx="7674000" cy="3264238"/>
        </p:xfrm>
        <a:graphic>
          <a:graphicData uri="http://schemas.openxmlformats.org/drawingml/2006/table">
            <a:tbl>
              <a:tblPr firstRow="1" bandRow="1"/>
              <a:tblGrid>
                <a:gridCol w="1214446"/>
                <a:gridCol w="1028271"/>
                <a:gridCol w="1036881"/>
                <a:gridCol w="1234382"/>
                <a:gridCol w="790005"/>
                <a:gridCol w="790005"/>
                <a:gridCol w="764058"/>
                <a:gridCol w="815952"/>
              </a:tblGrid>
              <a:tr h="50486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팀명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팀원수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</a:t>
                      </a:r>
                      <a:endParaRPr lang="en-US" altLang="ko-KR" sz="18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2793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mtClean="0">
                          <a:latin typeface="HY헤드라인M" pitchFamily="18" charset="-127"/>
                          <a:ea typeface="HY헤드라인M" pitchFamily="18" charset="-127"/>
                        </a:rPr>
                        <a:t>26.08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건설관리팀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교통팀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62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4377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농촌개발팀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313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지역공동체</a:t>
                      </a:r>
                      <a:endParaRPr lang="en-US" altLang="ko-KR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0</a:t>
                      </a:r>
                      <a:endParaRPr lang="ko-KR" altLang="en-US" sz="16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54885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공무원 </a:t>
            </a:r>
            <a:r>
              <a:rPr lang="ko-KR" altLang="en-US" sz="2800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팀별</a:t>
            </a:r>
            <a:r>
              <a:rPr lang="ko-KR" altLang="en-US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전입실적  보고</a:t>
            </a:r>
            <a:r>
              <a:rPr lang="en-US" altLang="ko-KR" sz="2800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kern="0" spc="-1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kern="0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건설관리팀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전기업체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전문건설업등록시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주소이전 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교통팀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운수업체 직원 및 관계인 주소 이전 독려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도로팀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도로공사 현장사무실 직원 주소이전독려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ko-KR" altLang="en-US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   ❍ 농촌개발팀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사업장 현장사무실 직원 주소 이전 독려</a:t>
            </a:r>
            <a:endParaRPr lang="en-US" altLang="ko-KR" sz="2400" dirty="0" smtClean="0">
              <a:latin typeface="HY헤드라인M" pitchFamily="18" charset="-127"/>
              <a:ea typeface="HY헤드라인M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❍ 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지역공동체팀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dirty="0" smtClean="0">
                <a:latin typeface="HY헤드라인M" pitchFamily="18" charset="-127"/>
                <a:ea typeface="HY헤드라인M" pitchFamily="18" charset="-127"/>
              </a:rPr>
              <a:t>사업현장 사무실 직원 주소이전독려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5"/>
            <a:ext cx="8640763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928934"/>
            <a:ext cx="8712200" cy="364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13-2.  1/4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도로관리 심의 위원회 개최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14:00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층 상황실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심의대상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도로구역에서 시설을 신설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개축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변경하는 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그밖의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목적으로 도로굴착을 수반하는 공사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13-1.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가로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등및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교통신호기 비상수리반 운영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2.15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18(4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영동군일원 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및 교통신호기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점검반원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직원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단가업체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4)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설연휴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비상수리 및 점검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5"/>
            <a:ext cx="8640763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357562"/>
            <a:ext cx="8712200" cy="321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13-4.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골목길 가로등 설치대상지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2. 5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2. 23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영동읍내 골목길 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취약지역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조사내용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조도효율 저하된 노후 보안등 및 가로등 현지조사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야간 보행환경 취약지구 파악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13-3. 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신규노원 조성 대상지 현지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2.19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2. 28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 사 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건설교통과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산림과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1)</a:t>
            </a: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조사내용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대상지별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노원조성 세부 방안 강구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                -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벤치등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쉼터조성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가능여부등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 확인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42844" y="3214686"/>
            <a:ext cx="88936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13-6.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 안내도우미 운영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2.1.[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 ~ 12.28.[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근무지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신영장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삼일공원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뚜레주르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교통약자 및 버스이용객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승하차시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편의제공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57166"/>
            <a:ext cx="889365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주정차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CCTV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단속유예 홍보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02. 08  ~ 02. 20.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CCTV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설치구간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(8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,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영동역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∼제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설명절을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맞아 전통시장 활성화에 기여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0" y="3214686"/>
            <a:ext cx="90364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13-8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 </a:t>
            </a:r>
            <a:r>
              <a:rPr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LED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행선지 전광판 설치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2.1.[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 ~ 2.28.[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영동읍내 버스승강장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19,000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 정도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 이용객들의 편의제공 및 군정홍보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0" y="214290"/>
            <a:ext cx="903649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13-7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노후 </a:t>
            </a:r>
            <a:r>
              <a:rPr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 교체 및 신규설치</a:t>
            </a: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2.1.[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 ~ 2.28.[</a:t>
            </a:r>
            <a:r>
              <a:rPr lang="ko-KR" altLang="en-US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spc="7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]</a:t>
            </a:r>
            <a:endParaRPr lang="en-US" altLang="ko-KR" b="1" kern="0" spc="7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뚜레주르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앞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90,000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천원 정도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버스 이용객들의 편의 제고를 위한 승강장 설치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783638" cy="309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 flipV="1">
            <a:off x="142844" y="6000767"/>
            <a:ext cx="8793194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3000373"/>
            <a:ext cx="8640763" cy="364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0" y="3589413"/>
            <a:ext cx="9036496" cy="3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13-10.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회전교차로 주민설명회 개최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     시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2. 6(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영동읍사무소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대회의실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구교삼거리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구교사거리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kumimoji="1"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사업설명 및 주민의견 수렴</a:t>
            </a:r>
            <a:endParaRPr kumimoji="1" lang="en-US" altLang="ko-KR" sz="2400" b="1" kern="0" dirty="0" smtClean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14290"/>
            <a:ext cx="8893652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13-9.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실시설계용역 추진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2018. 02. ~ 03.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노근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우천간 도로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확포장공사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25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  역  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261,876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주민설명회 개최 및 주민 의견 수렴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643314"/>
            <a:ext cx="87122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13-12.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옥전지구 한발대비용수개발사업 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상  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옥전리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관로설치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L=1.0km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83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 계획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집행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42852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13-11.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도로유지관리 사업 현지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2. 5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2. 28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군도 및 농어촌도로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과속방지턱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낙석위험지구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재포장대상지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일제조사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643314"/>
            <a:ext cx="87122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214282" y="142852"/>
            <a:ext cx="8569896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13-13. </a:t>
            </a:r>
            <a:r>
              <a:rPr lang="ko-KR" altLang="en-US" sz="24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농업생산기반시설 수해복구사업 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  상  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동정리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mtClean="0">
                <a:latin typeface="HY헤드라인M" pitchFamily="18" charset="-127"/>
                <a:ea typeface="HY헤드라인M" pitchFamily="18" charset="-127"/>
              </a:rPr>
              <a:t>도화보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량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취입보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 업 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150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추진 계획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집행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578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설명절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주정차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단속 유예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CCTV </a:t>
            </a:r>
            <a:r>
              <a:rPr lang="ko-KR" altLang="en-US" sz="2400" b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전광판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시내버스 안내도우미 배치 홍보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홈페이지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666</Words>
  <Application>Microsoft Office PowerPoint</Application>
  <PresentationFormat>화면 슬라이드 쇼(4:3)</PresentationFormat>
  <Paragraphs>129</Paragraphs>
  <Slides>11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102</cp:revision>
  <dcterms:created xsi:type="dcterms:W3CDTF">2015-07-30T06:34:38Z</dcterms:created>
  <dcterms:modified xsi:type="dcterms:W3CDTF">2018-02-01T23:49:52Z</dcterms:modified>
</cp:coreProperties>
</file>