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8"/>
  </p:notesMasterIdLst>
  <p:sldIdLst>
    <p:sldId id="256" r:id="rId4"/>
    <p:sldId id="267" r:id="rId5"/>
    <p:sldId id="294" r:id="rId6"/>
    <p:sldId id="295" r:id="rId7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39" autoAdjust="0"/>
    <p:restoredTop sz="94660"/>
  </p:normalViewPr>
  <p:slideViewPr>
    <p:cSldViewPr>
      <p:cViewPr varScale="1">
        <p:scale>
          <a:sx n="103" d="100"/>
          <a:sy n="103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3" y="5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41" y="5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56B4B-D98A-42C7-A27A-609893A63B2F}" type="datetimeFigureOut">
              <a:rPr lang="ko-KR" altLang="en-US" smtClean="0"/>
              <a:pPr/>
              <a:t>2016-09-06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3" y="9440653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41" y="9440653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9307-986D-4BE1-AB37-C006588B74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57626" y="9444046"/>
            <a:ext cx="2949576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/>
              <a:buNone/>
            </a:pPr>
            <a:fld id="{E2CAECB7-59CD-4B28-A2FE-F999B675D9FE}" type="slidenum">
              <a:rPr kumimoji="1"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kumimoji="1"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1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902BA-E121-479A-8D1D-97053C92DF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5E9E5-CC5F-480C-8814-37216526E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323B2-C02A-4E0D-B973-8C54299976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D696-C057-4F0A-A21C-AF5C1F552D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6FD4-FADD-4B19-8CC0-8F273E65CA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748B-0E63-4C22-A1E7-FBC5CC67D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E6DA-642D-4407-9586-5EDD14DBCC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46B6-551D-4022-8730-93B080597B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DC83-D33D-4468-99DD-8F8F1F870F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CD6C0-43DA-46AA-9C17-55EFEC975B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4757D-41BA-4D11-87EB-D10587942A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298F2-C949-41DC-B3F4-3C75FD113BE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7127-E16F-42B8-8B3A-1B8F02A0809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3EEE-037C-404E-990E-ECBEE36681E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7126-1292-441D-94CE-7C845907236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4B950-7FEA-485B-8F7C-6581A650491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6A55-51FA-4699-BBCB-AE7D62C4C97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5EC4-8F41-428B-8C0A-847B8542AEAF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B6596-2CFF-4941-A4E4-0D84AE7868A9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0547-0B16-4162-B440-5F951D1AECD6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98F0-624E-459B-BCE7-43AE8427FFE5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71DD-D787-4807-B8F6-63917F7E2FD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2016-09-06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2016-09-06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2016-09-06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2016-09-06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2016-09-06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2016-09-06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63D8-0C5B-4611-88F3-F00C765788E0}" type="datetimeFigureOut">
              <a:rPr lang="ko-KR" altLang="en-US" smtClean="0"/>
              <a:pPr/>
              <a:t>2016-09-06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B4FB7ACF-9309-47AE-BB5E-49EC12C14F9C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11F9D-0575-47E1-81D7-C4E74CBB65D3}" type="slidenum">
              <a:rPr kumimoji="1" lang="en-US" altLang="ko-KR">
                <a:solidFill>
                  <a:prstClr val="black">
                    <a:tint val="75000"/>
                  </a:prstClr>
                </a:solidFill>
                <a:ea typeface="HY견고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kumimoji="1"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kumimoji="1"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설 교 통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3071810"/>
            <a:ext cx="8783637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42844" y="142852"/>
            <a:ext cx="8536047" cy="6149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6-1. 2016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추석명절 종합대책 추진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불법주정차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CCTV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단속유예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9. 5(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18(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추석연휴 특별 교통대책 수립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차량 교통시설에 대한 일제 점검 실시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귀성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귀경객의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교통사고 예방 및 안전관리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추석맞이 도로안전 대책 수립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주요도로에 대한 사전 도로정비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태풍 및 집중호우 등 기상특보로 인한 도로 응급복구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계획 수립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교통정체 구간에 대한 우회도로 안내표지판 설치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연휴기간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(9.13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∼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9.18)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직원 비상근무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:10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개조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/20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42844" y="357166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2400" b="1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42844" y="2428868"/>
            <a:ext cx="8786874" cy="186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임계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창조적마을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만들기사업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현장점검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100" b="1" kern="0" dirty="0" smtClean="0">
                <a:latin typeface="HY헤드라인M" pitchFamily="18" charset="-127"/>
                <a:ea typeface="HY헤드라인M" pitchFamily="18" charset="-127"/>
              </a:rPr>
              <a:t>9.6.(</a:t>
            </a:r>
            <a:r>
              <a:rPr lang="ko-KR" altLang="en-US" sz="21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100" b="1" kern="0" dirty="0" smtClean="0">
                <a:latin typeface="HY헤드라인M" pitchFamily="18" charset="-127"/>
                <a:ea typeface="HY헤드라인M" pitchFamily="18" charset="-127"/>
              </a:rPr>
              <a:t>) 13:00 ~ 14:30 / </a:t>
            </a:r>
            <a:r>
              <a:rPr lang="ko-KR" altLang="en-US" sz="21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100" b="1" kern="0" dirty="0" smtClean="0">
                <a:latin typeface="HY헤드라인M" pitchFamily="18" charset="-127"/>
                <a:ea typeface="HY헤드라인M" pitchFamily="18" charset="-127"/>
              </a:rPr>
              <a:t> 임계마을</a:t>
            </a:r>
            <a:endParaRPr lang="en-US" altLang="ko-KR" sz="21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100" b="1" kern="0" dirty="0" smtClean="0">
                <a:latin typeface="HY헤드라인M" pitchFamily="18" charset="-127"/>
                <a:ea typeface="HY헤드라인M" pitchFamily="18" charset="-127"/>
              </a:rPr>
              <a:t>주관</a:t>
            </a:r>
            <a:r>
              <a:rPr lang="en-US" altLang="ko-KR" sz="2100" b="1" kern="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100" b="1" kern="0" dirty="0" smtClean="0">
                <a:latin typeface="HY헤드라인M" pitchFamily="18" charset="-127"/>
                <a:ea typeface="HY헤드라인M" pitchFamily="18" charset="-127"/>
              </a:rPr>
              <a:t>인원 </a:t>
            </a:r>
            <a:r>
              <a:rPr lang="en-US" altLang="ko-KR" sz="21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100" b="1" kern="0" dirty="0" err="1" smtClean="0">
                <a:latin typeface="HY헤드라인M" pitchFamily="18" charset="-127"/>
                <a:ea typeface="HY헤드라인M" pitchFamily="18" charset="-127"/>
              </a:rPr>
              <a:t>농림축산식품부</a:t>
            </a:r>
            <a:r>
              <a:rPr lang="en-US" altLang="ko-KR" sz="2100" b="1" kern="0" dirty="0" smtClean="0">
                <a:latin typeface="HY헤드라인M" pitchFamily="18" charset="-127"/>
                <a:ea typeface="HY헤드라인M" pitchFamily="18" charset="-127"/>
              </a:rPr>
              <a:t>/3</a:t>
            </a:r>
            <a:r>
              <a:rPr lang="ko-KR" altLang="en-US" sz="21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1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100" b="1" kern="0" dirty="0" smtClean="0">
                <a:latin typeface="HY헤드라인M" pitchFamily="18" charset="-127"/>
                <a:ea typeface="HY헤드라인M" pitchFamily="18" charset="-127"/>
              </a:rPr>
              <a:t>점검위원</a:t>
            </a:r>
            <a:r>
              <a:rPr lang="en-US" altLang="ko-KR" sz="21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100" b="1" kern="0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100" b="1" kern="0" dirty="0" smtClean="0">
                <a:latin typeface="HY헤드라인M" pitchFamily="18" charset="-127"/>
                <a:ea typeface="HY헤드라인M" pitchFamily="18" charset="-127"/>
              </a:rPr>
              <a:t>: 16</a:t>
            </a:r>
            <a:r>
              <a:rPr lang="ko-KR" altLang="en-US" sz="2100" b="1" kern="0" dirty="0" smtClean="0">
                <a:latin typeface="HY헤드라인M" pitchFamily="18" charset="-127"/>
                <a:ea typeface="HY헤드라인M" pitchFamily="18" charset="-127"/>
              </a:rPr>
              <a:t>년도 창조마을 조성지구에 대한 </a:t>
            </a:r>
            <a:r>
              <a:rPr lang="ko-KR" altLang="en-US" sz="2100" b="1" kern="0" dirty="0" err="1" smtClean="0">
                <a:latin typeface="HY헤드라인M" pitchFamily="18" charset="-127"/>
                <a:ea typeface="HY헤드라인M" pitchFamily="18" charset="-127"/>
              </a:rPr>
              <a:t>민ㆍ관합동</a:t>
            </a:r>
            <a:r>
              <a:rPr lang="ko-KR" altLang="en-US" sz="2100" b="1" kern="0" dirty="0" smtClean="0">
                <a:latin typeface="HY헤드라인M" pitchFamily="18" charset="-127"/>
                <a:ea typeface="HY헤드라인M" pitchFamily="18" charset="-127"/>
              </a:rPr>
              <a:t> 현장점검                             </a:t>
            </a:r>
            <a:endParaRPr lang="en-US" altLang="ko-KR" sz="21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42844" y="4214819"/>
            <a:ext cx="8715436" cy="252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농업생산기반시설정비사업 추진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백자전리외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농로포장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L=503m,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수로관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부설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L=1,145m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230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 발주 및 추진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214291"/>
            <a:ext cx="8867836" cy="22713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6-2.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택시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영상기록장치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블랙박스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 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택시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법인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29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대당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    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택시의 안전운행 도모 및 군민의 생명과 재산보호</a:t>
            </a:r>
            <a:r>
              <a:rPr lang="ko-KR" altLang="en-US" sz="2100" b="1" kern="0" dirty="0" smtClean="0">
                <a:latin typeface="HY헤드라인M" pitchFamily="18" charset="-127"/>
                <a:ea typeface="HY헤드라인M" pitchFamily="18" charset="-127"/>
              </a:rPr>
              <a:t>                            </a:t>
            </a:r>
            <a:endParaRPr lang="en-US" altLang="ko-KR" sz="21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3213" y="3470275"/>
            <a:ext cx="8748712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85720" y="357166"/>
            <a:ext cx="8572500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농촌중심지활성화 사업 준비지구 현장포럼</a:t>
            </a:r>
            <a:endParaRPr lang="en-US" altLang="ko-KR" sz="28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357158" y="1071546"/>
          <a:ext cx="8515380" cy="1445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78"/>
                <a:gridCol w="1928826"/>
                <a:gridCol w="1214446"/>
                <a:gridCol w="857256"/>
                <a:gridCol w="1571636"/>
                <a:gridCol w="728638"/>
              </a:tblGrid>
              <a:tr h="44543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일    시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장    소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대  상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 원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내    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차수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0006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9.  8.(</a:t>
                      </a:r>
                      <a:r>
                        <a:rPr lang="ko-KR" altLang="en-US" sz="2000" b="1" dirty="0" smtClean="0"/>
                        <a:t>목</a:t>
                      </a:r>
                      <a:r>
                        <a:rPr lang="en-US" altLang="ko-KR" sz="2000" b="1" dirty="0" smtClean="0"/>
                        <a:t>) 09:00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괴산군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청천면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양산면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2000" b="1" smtClean="0">
                          <a:latin typeface="+mn-ea"/>
                          <a:ea typeface="+mn-ea"/>
                        </a:rPr>
                        <a:t>30 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선진지 견학</a:t>
                      </a:r>
                      <a:endParaRPr lang="en-US" altLang="ko-KR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차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0006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9.  9.(</a:t>
                      </a:r>
                      <a:r>
                        <a:rPr lang="ko-KR" altLang="en-US" sz="2000" b="1" dirty="0" smtClean="0"/>
                        <a:t>금</a:t>
                      </a:r>
                      <a:r>
                        <a:rPr lang="en-US" altLang="ko-KR" sz="2000" b="1" dirty="0" smtClean="0"/>
                        <a:t>) 19:00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양강면사무소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양강면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40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주민교육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차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285720" y="2643183"/>
            <a:ext cx="8643998" cy="4450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기타업무추진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군도 확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포장사업 추진              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/3.5km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도로유지보수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및 교량 가설 사업추진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농어촌도로 확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포장사업 추진     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/7.4km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읍면소재지종합종비사업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추진      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권역단위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종합종비사업추진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       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창조적마을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만들기사업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추진        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운행제한 위반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과적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차량 합동단속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9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326</Words>
  <Application>Microsoft Office PowerPoint</Application>
  <PresentationFormat>화면 슬라이드 쇼(4:3)</PresentationFormat>
  <Paragraphs>54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3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Office 테마</vt:lpstr>
      <vt:lpstr>2_조화</vt:lpstr>
      <vt:lpstr>1_Office 테마</vt:lpstr>
      <vt:lpstr>슬라이드 1</vt:lpstr>
      <vt:lpstr>슬라이드 2</vt:lpstr>
      <vt:lpstr>슬라이드 3</vt:lpstr>
      <vt:lpstr>슬라이드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125</cp:revision>
  <dcterms:created xsi:type="dcterms:W3CDTF">2015-07-30T06:34:38Z</dcterms:created>
  <dcterms:modified xsi:type="dcterms:W3CDTF">2016-09-06T00:52:39Z</dcterms:modified>
</cp:coreProperties>
</file>