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0"/>
  </p:notesMasterIdLst>
  <p:sldIdLst>
    <p:sldId id="256" r:id="rId4"/>
    <p:sldId id="257" r:id="rId5"/>
    <p:sldId id="258" r:id="rId6"/>
    <p:sldId id="260" r:id="rId7"/>
    <p:sldId id="261" r:id="rId8"/>
    <p:sldId id="263" r:id="rId9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6727" y="9444039"/>
            <a:ext cx="2948888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1"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설 교 통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501008"/>
            <a:ext cx="871220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가로등 제어함 자체 점검       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22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26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일원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전기안전공사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단가업체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공무원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누전 등 상태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077" name="직사각형 7"/>
          <p:cNvSpPr>
            <a:spLocks noChangeArrowheads="1"/>
          </p:cNvSpPr>
          <p:nvPr/>
        </p:nvSpPr>
        <p:spPr bwMode="auto">
          <a:xfrm>
            <a:off x="107504" y="188641"/>
            <a:ext cx="8569896" cy="33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운행제한 위반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과적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차량 합동 단속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운행제한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차량 검문소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약목리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 속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보은국토관리사무소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경찰서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적재중량 및 적재용량 위반 단속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과적예방 홍보캠페인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2132857"/>
            <a:ext cx="8783637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자동차관련 과태료 사전통지 및 부과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고지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주정차위반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정기검사지연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보험미가입자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납부기간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15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사전통지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불법주정차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171,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검사지연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77,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보험미가입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72)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부과고지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282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불법주정차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142,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검사지연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53,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보험미가입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87)</a:t>
            </a:r>
            <a:endParaRPr kumimoji="1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01" name="직사각형 7"/>
          <p:cNvSpPr>
            <a:spLocks noChangeArrowheads="1"/>
          </p:cNvSpPr>
          <p:nvPr/>
        </p:nvSpPr>
        <p:spPr bwMode="auto">
          <a:xfrm>
            <a:off x="179512" y="515112"/>
            <a:ext cx="8497888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70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세 이상 </a:t>
            </a:r>
            <a:r>
              <a:rPr kumimoji="1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버스비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무료지원 사업 시행</a:t>
            </a: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교통카드 제작 배부 </a:t>
            </a:r>
            <a:r>
              <a:rPr kumimoji="1"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8. 31. </a:t>
            </a:r>
            <a:r>
              <a:rPr kumimoji="1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카드</a:t>
            </a:r>
            <a:r>
              <a:rPr kumimoji="1"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배부완료</a:t>
            </a:r>
            <a:endParaRPr kumimoji="1"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kumimoji="1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kumimoji="1" lang="en-US" altLang="ko-KR" sz="20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※ 2015. 09. 01. </a:t>
            </a:r>
            <a:r>
              <a:rPr kumimoji="1" lang="ko-KR" altLang="en-US" sz="20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시행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80404" y="332656"/>
            <a:ext cx="8928100" cy="328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9-5.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군도 확</a:t>
            </a:r>
            <a:r>
              <a:rPr kumimoji="1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포장사업 추진</a:t>
            </a:r>
            <a:endParaRPr kumimoji="1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50825" y="899536"/>
          <a:ext cx="8641656" cy="2457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606"/>
                <a:gridCol w="3137537"/>
                <a:gridCol w="936104"/>
                <a:gridCol w="1008112"/>
                <a:gridCol w="1944216"/>
                <a:gridCol w="720081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구  분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     업     명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사업량</a:t>
                      </a:r>
                      <a:endParaRPr kumimoji="1" lang="ko-KR" altLang="en-US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(km)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비 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r>
                        <a:rPr kumimoji="1" lang="ko-KR" alt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5.7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8,400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61897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군  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주곡</a:t>
                      </a:r>
                      <a:r>
                        <a:rPr kumimoji="1" lang="en-US" altLang="ko-KR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~</a:t>
                      </a:r>
                      <a:r>
                        <a:rPr kumimoji="1" lang="ko-KR" altLang="en-US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임계간</a:t>
                      </a:r>
                      <a:r>
                        <a:rPr kumimoji="1" lang="en-US" altLang="ko-KR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(2</a:t>
                      </a:r>
                      <a:r>
                        <a:rPr kumimoji="1" lang="ko-KR" altLang="en-US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공구</a:t>
                      </a:r>
                      <a:r>
                        <a:rPr kumimoji="1" lang="en-US" altLang="ko-KR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)</a:t>
                      </a:r>
                      <a:r>
                        <a:rPr kumimoji="1" lang="ko-KR" altLang="en-US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도로 </a:t>
                      </a:r>
                      <a:r>
                        <a:rPr kumimoji="1" lang="ko-KR" altLang="en-US" sz="1400" b="1" u="none" strike="noStrike" cap="none" spc="-50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확포장공사</a:t>
                      </a:r>
                      <a:endParaRPr kumimoji="1" lang="en-US" altLang="ko-KR" sz="1400" b="1" i="0" u="none" strike="noStrike" cap="none" spc="-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1.1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1,100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·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계약 해지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·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기성감사원 제출확인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·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잔여공정 별도 발주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율리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-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한석간도로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확포장공사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1.3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1,500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배수공 및 </a:t>
                      </a: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구조물공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734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지내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-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심천간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(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구강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)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도로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확포장공사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1.2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3,300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토공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및 배수공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335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노근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-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우천간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도로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확포장공사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2.1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2,500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토공 및 </a:t>
                      </a: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구조물공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180404" y="3717032"/>
            <a:ext cx="89281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도로유지보수 및 교량가설 사업추진</a:t>
            </a:r>
            <a:endParaRPr kumimoji="1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51520" y="4293096"/>
          <a:ext cx="8640962" cy="1873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855"/>
                <a:gridCol w="3096344"/>
                <a:gridCol w="1034802"/>
                <a:gridCol w="1053430"/>
                <a:gridCol w="2015531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 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/>
                </a:tc>
              </a:tr>
              <a:tr h="308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1,800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군  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도로유지보수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식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300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수시 설계 후 착공</a:t>
                      </a:r>
                    </a:p>
                  </a:txBody>
                  <a:tcPr marL="93600" marR="93600" marT="46800" marB="46800" anchor="ctr" horzOverflow="overflow"/>
                </a:tc>
              </a:tr>
              <a:tr h="36004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물한도로</a:t>
                      </a:r>
                      <a:r>
                        <a:rPr lang="ko-KR" alt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 선형개량 및 가변주차장설치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식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보상</a:t>
                      </a:r>
                    </a:p>
                  </a:txBody>
                  <a:tcPr marL="93600" marR="93600" marT="46800" marB="46800" anchor="ctr" horzOverflow="overflow"/>
                </a:tc>
              </a:tr>
              <a:tr h="3855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n-lt"/>
                          <a:ea typeface="HY헤드라인M" pitchFamily="18" charset="-127"/>
                        </a:rPr>
                        <a:t>교 량</a:t>
                      </a:r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남전교재가설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0.5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1,000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인허가협의</a:t>
                      </a:r>
                    </a:p>
                  </a:txBody>
                  <a:tcPr marL="93600" marR="93600" marT="46800" marB="46800" anchor="ctr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58750" y="356809"/>
            <a:ext cx="8928100" cy="2856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</a:t>
            </a: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농어촌도로 확</a:t>
            </a:r>
            <a:r>
              <a:rPr kumimoji="1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포장사업 추진</a:t>
            </a: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50825" y="936888"/>
          <a:ext cx="8640963" cy="5357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807"/>
                <a:gridCol w="2304256"/>
                <a:gridCol w="1008112"/>
                <a:gridCol w="1152128"/>
                <a:gridCol w="2232248"/>
                <a:gridCol w="935412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구  분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     업     명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사업량</a:t>
                      </a:r>
                      <a:endParaRPr kumimoji="1" lang="ko-KR" altLang="en-US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(km)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비  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053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계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건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15,500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24000">
                <a:tc rowSpan="1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농어촌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도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로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봉곡도로확포장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1.0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1,200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노상 및 배수공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24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>
                          <a:latin typeface="+mn-lt"/>
                        </a:rPr>
                        <a:t>가동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-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두릉간도로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(2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공구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)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0.7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1,800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부대공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24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웅북도로확포장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1.4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2,200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노상 및 배수공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24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대해도로확포장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(2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공구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)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0.95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1,500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보상추진 및 인허가협의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24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내룡도로확포장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0.3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보상추진 및 착공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24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금정도로확포장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0.1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200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노상 및 배수공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24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서송원진입도로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(2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공구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)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0.2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800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시공 측량 및 토공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24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횡지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~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구백간도로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 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1.0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1,500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보상추진 및 인허가협의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24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>
                          <a:latin typeface="+mn-lt"/>
                        </a:rPr>
                        <a:t>화신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2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리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(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절골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)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도로 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0.5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800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공사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일시중지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보상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24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상청화도로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 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0.5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900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포장공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및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부대공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24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>
                          <a:latin typeface="+mn-lt"/>
                        </a:rPr>
                        <a:t>탑선도로 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0.7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1,500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보상추진 및 인허가 협의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24000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>
                          <a:latin typeface="+mn-lt"/>
                        </a:rPr>
                        <a:t>유곡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리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(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버드실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)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도로 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0.2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400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보상추진 및 착공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24000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smtClean="0">
                          <a:latin typeface="+mn-lt"/>
                        </a:rPr>
                        <a:t>월전</a:t>
                      </a:r>
                      <a:r>
                        <a:rPr lang="en-US" altLang="ko-KR" sz="1400" b="1" u="none" strike="noStrike" dirty="0" smtClean="0">
                          <a:latin typeface="+mn-lt"/>
                        </a:rPr>
                        <a:t>-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남악간도로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0.5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700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실시설계 및 주민협의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24000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지촌도로확포장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1.0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1,500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보상추진 및 인허가협의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4" name="직사각형 7"/>
          <p:cNvSpPr>
            <a:spLocks noChangeArrowheads="1"/>
          </p:cNvSpPr>
          <p:nvPr/>
        </p:nvSpPr>
        <p:spPr bwMode="auto">
          <a:xfrm>
            <a:off x="179512" y="463312"/>
            <a:ext cx="8569325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농촌생활환경 정비사업 추진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상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9. ~ 11.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마을 안길 정비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L=1.1km 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8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253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0825" y="3429000"/>
            <a:ext cx="886460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1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하반기 농업생산기반시설 정비사업 추진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상  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 기간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9. ~ 12.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배수로 정비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380m,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농로포장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300m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217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598</Words>
  <Application>Microsoft Office PowerPoint</Application>
  <PresentationFormat>화면 슬라이드 쇼(4:3)</PresentationFormat>
  <Paragraphs>186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23</cp:revision>
  <dcterms:created xsi:type="dcterms:W3CDTF">2015-07-30T06:34:38Z</dcterms:created>
  <dcterms:modified xsi:type="dcterms:W3CDTF">2015-08-27T02:40:56Z</dcterms:modified>
</cp:coreProperties>
</file>