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57" r:id="rId5"/>
    <p:sldId id="303" r:id="rId6"/>
    <p:sldId id="306" r:id="rId7"/>
    <p:sldId id="294" r:id="rId8"/>
    <p:sldId id="305" r:id="rId9"/>
  </p:sldIdLst>
  <p:sldSz cx="9144000" cy="6858000" type="screen4x3"/>
  <p:notesSz cx="6805613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CB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1" y="4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1" y="944065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7" y="9444043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2019-05-02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~1\AppData\Local\Temp\HAMONITEMP\20190130_143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6" name="그림 5" descr="BandPhoto_2019_04_18_19_09_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4544" y="0"/>
            <a:ext cx="9468544" cy="6858000"/>
          </a:xfrm>
          <a:prstGeom prst="rect">
            <a:avLst/>
          </a:prstGeom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500694" y="285728"/>
          <a:ext cx="3476628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8"/>
              </a:tblGrid>
              <a:tr h="7200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86125"/>
            <a:ext cx="86407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077" name="직사각형 7"/>
          <p:cNvSpPr>
            <a:spLocks noChangeArrowheads="1"/>
          </p:cNvSpPr>
          <p:nvPr/>
        </p:nvSpPr>
        <p:spPr bwMode="auto">
          <a:xfrm>
            <a:off x="107504" y="142853"/>
            <a:ext cx="8856984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상촌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∼황간 도로건설공사 보상협의회 구성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위원구성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: 13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명내외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위원장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부군수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위원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군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토지소유자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변호사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감정평가사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spc="-150" dirty="0" smtClean="0">
                <a:solidFill>
                  <a:srgbClr val="030CB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400" b="1" kern="0" spc="-150" dirty="0" smtClean="0">
                <a:solidFill>
                  <a:srgbClr val="030CBD"/>
                </a:solidFill>
                <a:latin typeface="HY헤드라인M" pitchFamily="18" charset="-127"/>
                <a:ea typeface="HY헤드라인M" pitchFamily="18" charset="-127"/>
              </a:rPr>
              <a:t>보상협의회 개최 </a:t>
            </a:r>
            <a:r>
              <a:rPr lang="en-US" altLang="ko-KR" sz="2400" b="1" kern="0" spc="-150" dirty="0" smtClean="0">
                <a:solidFill>
                  <a:srgbClr val="030CBD"/>
                </a:solidFill>
                <a:latin typeface="HY헤드라인M" pitchFamily="18" charset="-127"/>
                <a:ea typeface="HY헤드라인M" pitchFamily="18" charset="-127"/>
              </a:rPr>
              <a:t>: 6</a:t>
            </a:r>
            <a:r>
              <a:rPr lang="ko-KR" altLang="en-US" sz="2400" b="1" kern="0" spc="-150" dirty="0" err="1" smtClean="0">
                <a:solidFill>
                  <a:srgbClr val="030CBD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spc="-150" dirty="0" smtClean="0">
              <a:solidFill>
                <a:srgbClr val="030CB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2348880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육상골재 채취허가장 복구준공 검사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      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양산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원당리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번지외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필지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수허가자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㈜세조산업개발 대표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이진모외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확인사항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협의 조건 이행여부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07504" y="4509120"/>
            <a:ext cx="904605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주차장 조성사업 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영산동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복층화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철골구조 특허심의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구교동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주차장조성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주차장포장 및 사면안전시설 설치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신규지구 조성사업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리외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실시설계 용역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7"/>
          <p:cNvSpPr>
            <a:spLocks noChangeArrowheads="1"/>
          </p:cNvSpPr>
          <p:nvPr/>
        </p:nvSpPr>
        <p:spPr bwMode="auto">
          <a:xfrm>
            <a:off x="142844" y="332657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버스승강장 및 승강장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LED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보안등 설치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금액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: 5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 중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168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버스승강장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                      -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승강장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LED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보안등 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35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개소 설치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179512" y="2636912"/>
            <a:ext cx="8678800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12-5.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매천리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회전 교차로 사업 추진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위치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힐링타운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진입교차로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/760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공사착공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상수관로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이설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79512" y="4293096"/>
            <a:ext cx="8858312" cy="227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도로분야  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 워크숍 개최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장소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5. 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)~ 5. 25(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국악체험촌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와인터널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140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/34,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/36,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/70)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내      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업무역량 강화 및 단합도모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"/>
          <p:cNvSpPr>
            <a:spLocks noChangeArrowheads="1"/>
          </p:cNvSpPr>
          <p:nvPr/>
        </p:nvSpPr>
        <p:spPr bwMode="auto">
          <a:xfrm>
            <a:off x="0" y="71414"/>
            <a:ext cx="9036496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12-7.</a:t>
            </a:r>
            <a:r>
              <a:rPr lang="ko-KR" altLang="en-US" sz="2800" b="1" dirty="0" smtClean="0"/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군도 및 농어촌도로 확포장 사업 추진</a:t>
            </a:r>
            <a:endParaRPr kumimoji="1"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           </a:t>
            </a:r>
            <a:endParaRPr kumimoji="1" lang="en-US" altLang="ko-KR" sz="2400" b="1" kern="0" dirty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28596" y="864886"/>
          <a:ext cx="8215370" cy="528635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00330"/>
                <a:gridCol w="1785950"/>
                <a:gridCol w="1214446"/>
                <a:gridCol w="2000264"/>
                <a:gridCol w="714380"/>
              </a:tblGrid>
              <a:tr h="635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명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 업  량 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사 업 비</a:t>
                      </a:r>
                      <a:r>
                        <a:rPr lang="en-US" altLang="ko-KR" sz="1700" dirty="0" smtClean="0"/>
                        <a:t>(</a:t>
                      </a:r>
                      <a:r>
                        <a:rPr lang="ko-KR" altLang="en-US" sz="1700" dirty="0" err="1" smtClean="0"/>
                        <a:t>백만원</a:t>
                      </a:r>
                      <a:r>
                        <a:rPr lang="en-US" altLang="ko-KR" sz="1700" dirty="0" smtClean="0"/>
                        <a:t>)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내      용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700" dirty="0" smtClean="0"/>
                        <a:t>비고</a:t>
                      </a:r>
                      <a:endParaRPr lang="ko-KR" alt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/>
                        <a:t>합    계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L=10.2km</a:t>
                      </a:r>
                      <a:endParaRPr lang="ko-KR" altLang="en-US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</a:rPr>
                        <a:t>8,700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/>
                        <a:t>추풍령</a:t>
                      </a:r>
                      <a:r>
                        <a:rPr lang="en-US" altLang="ko-KR" sz="1200" b="1" dirty="0" smtClean="0"/>
                        <a:t>(</a:t>
                      </a:r>
                      <a:r>
                        <a:rPr lang="ko-KR" altLang="en-US" sz="1200" b="1" dirty="0" smtClean="0"/>
                        <a:t>사부리</a:t>
                      </a:r>
                      <a:r>
                        <a:rPr lang="en-US" altLang="ko-KR" sz="1200" b="1" dirty="0" smtClean="0"/>
                        <a:t>)</a:t>
                      </a:r>
                      <a:r>
                        <a:rPr lang="ko-KR" altLang="en-US" sz="1200" b="1" dirty="0" err="1" smtClean="0"/>
                        <a:t>도로확포장</a:t>
                      </a:r>
                      <a:r>
                        <a:rPr lang="ko-KR" altLang="en-US" sz="1200" b="1" dirty="0" smtClean="0"/>
                        <a:t> 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L=0.6km</a:t>
                      </a:r>
                      <a:r>
                        <a:rPr lang="en-US" altLang="ko-KR" sz="1200" b="1" baseline="0" dirty="0" smtClean="0"/>
                        <a:t> ,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  900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추풍령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계룡리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  650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학촌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마곡간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L=0.9km,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1,500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횡지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구백간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L=0.6km,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B=6.0m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1,300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보상협의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광평</a:t>
                      </a:r>
                      <a:r>
                        <a:rPr lang="ko-KR" altLang="en-US" sz="1200" b="1" baseline="0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L=0.25km,</a:t>
                      </a:r>
                      <a:r>
                        <a:rPr lang="en-US" altLang="ko-KR" sz="1200" b="1" baseline="0" dirty="0" smtClean="0"/>
                        <a:t> </a:t>
                      </a:r>
                      <a:r>
                        <a:rPr lang="en-US" altLang="ko-KR" sz="1200" b="1" dirty="0" smtClean="0"/>
                        <a:t>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/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b="1" dirty="0" smtClean="0"/>
                        <a:t>보상협의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구강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죽산간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L=1.72km,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B=3~8m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600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700" b="1" dirty="0" smtClean="0">
                          <a:solidFill>
                            <a:schemeClr val="tx1"/>
                          </a:solidFill>
                        </a:rPr>
                        <a:t>대전지방국토관리청</a:t>
                      </a:r>
                      <a:r>
                        <a:rPr lang="en-US" altLang="ko-KR" sz="7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7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노근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우천간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L=0.65km,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관계기관협의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000" b="1" dirty="0" smtClean="0">
                          <a:solidFill>
                            <a:schemeClr val="tx1"/>
                          </a:solidFill>
                        </a:rPr>
                        <a:t>한국도로공사</a:t>
                      </a:r>
                      <a:r>
                        <a:rPr lang="en-US" altLang="ko-KR" sz="1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sz="1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2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공암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철동간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진입로 개설공사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L=0.3km,B=6.5(5.0)m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500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err="1" smtClean="0">
                          <a:solidFill>
                            <a:schemeClr val="tx1"/>
                          </a:solidFill>
                        </a:rPr>
                        <a:t>공사추진중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명덕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도가실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L=2.2km,B=6.5(5.0)m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지촌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남전간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L=1.0km,B=8.0(7.0)m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3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3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483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남전</a:t>
                      </a: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~</a:t>
                      </a: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가동간 </a:t>
                      </a:r>
                      <a:r>
                        <a:rPr lang="ko-KR" altLang="en-US" sz="1200" b="1" dirty="0" err="1" smtClean="0">
                          <a:solidFill>
                            <a:schemeClr val="tx1"/>
                          </a:solidFill>
                        </a:rPr>
                        <a:t>도로확포장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L=1.1km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</a:rPr>
                        <a:t> B=8.0(7.0)</a:t>
                      </a:r>
                      <a:endParaRPr lang="ko-KR" alt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</a:rPr>
                        <a:t>     550</a:t>
                      </a:r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b="1" dirty="0" smtClean="0">
                          <a:solidFill>
                            <a:schemeClr val="tx1"/>
                          </a:solidFill>
                        </a:rPr>
                        <a:t>인허가 협의</a:t>
                      </a:r>
                      <a:endParaRPr lang="en-US" altLang="ko-KR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42844" y="357166"/>
            <a:ext cx="8786874" cy="17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12-8.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길현지구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소규모용수개발 사업추진</a:t>
            </a:r>
            <a:endParaRPr lang="en-US" altLang="ko-KR" sz="280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대상지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저수지 축조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/34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억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90600" lvl="1" indent="-533400">
              <a:lnSpc>
                <a:spcPct val="150000"/>
              </a:lnSpc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내  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공사착공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이설도로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107504" y="1988840"/>
            <a:ext cx="9198452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12-9. 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농촌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신활력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플러스사업 </a:t>
            </a:r>
            <a:r>
              <a:rPr lang="ko-KR" altLang="en-US" sz="26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권역별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워크숍 참석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5. 9.(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청양 알프스마을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지역공동체팀장 외 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600" b="1" kern="0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추진현황 및 </a:t>
            </a:r>
            <a:r>
              <a:rPr lang="ko-KR" altLang="en-US" sz="2600" b="1" dirty="0" err="1" smtClean="0">
                <a:latin typeface="HY헤드라인M" pitchFamily="18" charset="-127"/>
                <a:ea typeface="HY헤드라인M" pitchFamily="18" charset="-127"/>
              </a:rPr>
              <a:t>향후계획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 발표</a:t>
            </a:r>
            <a:r>
              <a:rPr lang="en-US" altLang="ko-KR" sz="26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600" b="1" dirty="0" smtClean="0">
                <a:latin typeface="HY헤드라인M" pitchFamily="18" charset="-127"/>
                <a:ea typeface="HY헤드라인M" pitchFamily="18" charset="-127"/>
              </a:rPr>
              <a:t>토론회 등</a:t>
            </a:r>
            <a:endParaRPr lang="en-US" altLang="ko-KR" sz="26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79512" y="3789040"/>
            <a:ext cx="8712968" cy="2825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12-10.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황간면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중심지활성화 사업 추진</a:t>
            </a:r>
            <a:endParaRPr lang="ko-KR" altLang="en-US" sz="2800" b="1" spc="-15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PM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단 교육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: 5.16(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대전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KT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인재개발원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/PM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단장외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중앙계획지원단 현장점검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 - 5. 20(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 10:00 / </a:t>
            </a:r>
            <a:r>
              <a:rPr lang="ko-KR" altLang="en-US" sz="2400" b="1" spc="-100" dirty="0" err="1" smtClean="0">
                <a:latin typeface="HY헤드라인M" pitchFamily="18" charset="-127"/>
                <a:ea typeface="HY헤드라인M" pitchFamily="18" charset="-127"/>
              </a:rPr>
              <a:t>황간면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 행정복지센터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  -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기본계획 수립 컨설팅 및 현장여건 파악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등</a:t>
            </a: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79512" y="188640"/>
            <a:ext cx="8607362" cy="188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504" y="188640"/>
            <a:ext cx="8822214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12-11. </a:t>
            </a:r>
            <a:r>
              <a:rPr lang="ko-KR" altLang="en-US" sz="26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지역공동체 우수사례 경연대회 </a:t>
            </a:r>
          </a:p>
          <a:p>
            <a:pPr marL="720000" lvl="1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5.  30. (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충북미래여성플라자 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600" b="1" kern="0" spc="-300" dirty="0" err="1" smtClean="0">
                <a:latin typeface="HY헤드라인M" pitchFamily="18" charset="-127"/>
                <a:ea typeface="HY헤드라인M" pitchFamily="18" charset="-127"/>
              </a:rPr>
              <a:t>상촌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 상고자리 주민 </a:t>
            </a:r>
            <a:r>
              <a:rPr lang="en-US" altLang="ko-KR" sz="2600" b="1" kern="0" spc="-300" dirty="0" smtClean="0"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2600" b="1" kern="0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600" b="1" kern="0" spc="-300" dirty="0" smtClean="0">
              <a:latin typeface="HY헤드라인M" pitchFamily="18" charset="-127"/>
              <a:ea typeface="HY헤드라인M" pitchFamily="18" charset="-127"/>
            </a:endParaRPr>
          </a:p>
          <a:p>
            <a:pPr marL="7200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우수사례 공연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및 </a:t>
            </a:r>
            <a:r>
              <a:rPr lang="en-US" altLang="ko-KR" sz="2600" b="1" kern="0" spc="-100" dirty="0" smtClean="0">
                <a:latin typeface="HY헤드라인M" pitchFamily="18" charset="-127"/>
                <a:ea typeface="HY헤드라인M" pitchFamily="18" charset="-127"/>
              </a:rPr>
              <a:t>PPT </a:t>
            </a:r>
            <a:r>
              <a:rPr lang="ko-KR" altLang="en-US" sz="2600" b="1" kern="0" spc="-100" dirty="0" smtClean="0">
                <a:latin typeface="HY헤드라인M" pitchFamily="18" charset="-127"/>
                <a:ea typeface="HY헤드라인M" pitchFamily="18" charset="-127"/>
              </a:rPr>
              <a:t>발표</a:t>
            </a: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916832"/>
            <a:ext cx="89746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12-12.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기타현안업무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도로사업관련 하천점용 허가 협의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개간허가 사전 심사 청구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영동 ∼보은간 도로건설사업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 -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산업단지 ∼ 법화농공단지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차로 개설 협의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9904" y="4725144"/>
            <a:ext cx="8974614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▣ 이달의 중점 홍보 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-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관내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개읍면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236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개소 가로 보안등 설치 완료 홍보</a:t>
            </a:r>
            <a:endParaRPr lang="en-US" altLang="ko-KR" sz="2400" b="1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(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야간 보행환경 개선에 기여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지역신문 및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감고을소식지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자료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549</Words>
  <Application>Microsoft Office PowerPoint</Application>
  <PresentationFormat>화면 슬라이드 쇼(4:3)</PresentationFormat>
  <Paragraphs>107</Paragraphs>
  <Slides>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Office 테마</vt:lpstr>
      <vt:lpstr>2_조화</vt:lpstr>
      <vt:lpstr>1_Office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168</cp:revision>
  <dcterms:created xsi:type="dcterms:W3CDTF">2015-07-30T06:34:38Z</dcterms:created>
  <dcterms:modified xsi:type="dcterms:W3CDTF">2019-05-02T00:45:29Z</dcterms:modified>
</cp:coreProperties>
</file>