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sldIdLst>
    <p:sldId id="256" r:id="rId4"/>
    <p:sldId id="257" r:id="rId5"/>
    <p:sldId id="270" r:id="rId6"/>
    <p:sldId id="258" r:id="rId7"/>
    <p:sldId id="269" r:id="rId8"/>
    <p:sldId id="268" r:id="rId9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717032"/>
            <a:ext cx="8712200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상반기 가로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 설치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2016. 2. 1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설계  및 발주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 1/4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도로관리 심의 위원회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24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심의대상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도로구역에서 시설을 신설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변경하는 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그밖의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목적으로 도로굴착을 수반하는 공사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212976"/>
            <a:ext cx="8712200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설명절기간 불법 주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정차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단속 유예 홍보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27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10(15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앰프를 이용하여 홍보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설 명절기간 영동읍내 불법 주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정차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CCTV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단속유예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효  과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설 명절기간 전통재래시장의 활성화를 도모하고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            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재래시장을  찾는 군민에게 주차편의  제공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16632"/>
            <a:ext cx="8569896" cy="33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 승강장 안내도우미 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 무 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신영장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삼일공원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뚜레쥬르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교통약자 및 버스이용객  승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하차시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 편의제공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1" name="직사각형 7"/>
          <p:cNvSpPr>
            <a:spLocks noChangeArrowheads="1"/>
          </p:cNvSpPr>
          <p:nvPr/>
        </p:nvSpPr>
        <p:spPr bwMode="auto">
          <a:xfrm>
            <a:off x="107504" y="404664"/>
            <a:ext cx="8928992" cy="448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자동차관련 과태료 사전통지 및 부과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주정차위반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정기검사지연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보험미가입자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15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2. 29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※1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부과실적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사전통지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자진납부서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20%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360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월위반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201,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96,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63)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부과고지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118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위반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46,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29,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43)</a:t>
            </a:r>
            <a:endParaRPr kumimoji="1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1" name="직사각형 7"/>
          <p:cNvSpPr>
            <a:spLocks noChangeArrowheads="1"/>
          </p:cNvSpPr>
          <p:nvPr/>
        </p:nvSpPr>
        <p:spPr bwMode="auto">
          <a:xfrm>
            <a:off x="0" y="404664"/>
            <a:ext cx="9036496" cy="5890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8-6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2016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설 연휴 도로안전 및 특별교통대책 추진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추 진 기 간 </a:t>
            </a: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: 1. 20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2.10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err="1" smtClean="0">
                <a:latin typeface="HY헤드라인M" pitchFamily="18" charset="-127"/>
                <a:ea typeface="HY헤드라인M" pitchFamily="18" charset="-127"/>
              </a:rPr>
              <a:t>근무조편성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건설교통과장 외 </a:t>
            </a: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중점추진사항</a:t>
            </a:r>
            <a:endParaRPr lang="en-US" altLang="ko-KR" sz="2400" b="1" kern="0" spc="7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  -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도로안전대책분야</a:t>
            </a:r>
            <a:endParaRPr lang="en-US" altLang="ko-KR" sz="2400" b="1" kern="0" spc="7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    . 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도로시설물점검 </a:t>
            </a: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정비 및 인력 </a:t>
            </a: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장비</a:t>
            </a: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자재확보</a:t>
            </a:r>
            <a:endParaRPr lang="en-US" altLang="ko-KR" sz="2400" b="1" kern="0" spc="7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    . 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응급복구작업 실시 체제 구축</a:t>
            </a:r>
            <a:endParaRPr lang="en-US" altLang="ko-KR" sz="2400" b="1" kern="0" spc="7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    . 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비상근무체제 확립 </a:t>
            </a:r>
            <a:endParaRPr lang="en-US" altLang="ko-KR" sz="2400" b="1" kern="0" spc="7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  -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특별 교통대책 분야</a:t>
            </a:r>
            <a:endParaRPr lang="en-US" altLang="ko-KR" sz="2400" b="1" kern="0" spc="7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    . 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특별교통대책 사전준비</a:t>
            </a:r>
            <a:endParaRPr lang="en-US" altLang="ko-KR" sz="2400" b="1" kern="0" spc="7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    . 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대중교통 </a:t>
            </a:r>
            <a:r>
              <a:rPr lang="ko-KR" altLang="en-US" sz="2400" b="1" kern="0" spc="70" dirty="0" err="1" smtClean="0">
                <a:latin typeface="HY헤드라인M" pitchFamily="18" charset="-127"/>
                <a:ea typeface="HY헤드라인M" pitchFamily="18" charset="-127"/>
              </a:rPr>
              <a:t>수송령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 증강대책</a:t>
            </a:r>
            <a:endParaRPr lang="en-US" altLang="ko-KR" sz="2400" b="1" kern="0" spc="7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    . </a:t>
            </a:r>
            <a:r>
              <a:rPr lang="ko-KR" altLang="en-US" sz="2400" b="1" kern="0" spc="70" dirty="0" smtClean="0">
                <a:latin typeface="HY헤드라인M" pitchFamily="18" charset="-127"/>
                <a:ea typeface="HY헤드라인M" pitchFamily="18" charset="-127"/>
              </a:rPr>
              <a:t>교통안전 및 편의대책 </a:t>
            </a:r>
            <a:r>
              <a:rPr lang="en-US" altLang="ko-KR" sz="2400" b="1" kern="0" spc="7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7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4005064"/>
            <a:ext cx="87122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지방도로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정비사업 추진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2. 1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3. 10</a:t>
            </a: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상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장척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광평간도로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확포장공사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심곡지하차도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오정리간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도로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확포장공사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호선 선형개량공사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도로유지관리 사업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조사측량 및 실시설계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79512" y="3573016"/>
            <a:ext cx="8569325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 농산어촌개발사업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현장평가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농촌중심지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창조적마을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전문가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현장평가 및 서류평가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450</Words>
  <Application>Microsoft Office PowerPoint</Application>
  <PresentationFormat>화면 슬라이드 쇼(4:3)</PresentationFormat>
  <Paragraphs>63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75</cp:revision>
  <dcterms:created xsi:type="dcterms:W3CDTF">2015-07-30T06:34:38Z</dcterms:created>
  <dcterms:modified xsi:type="dcterms:W3CDTF">2016-01-28T00:08:21Z</dcterms:modified>
</cp:coreProperties>
</file>