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56" r:id="rId4"/>
    <p:sldId id="257" r:id="rId5"/>
    <p:sldId id="281" r:id="rId6"/>
    <p:sldId id="280" r:id="rId7"/>
    <p:sldId id="292" r:id="rId8"/>
    <p:sldId id="293" r:id="rId9"/>
    <p:sldId id="294" r:id="rId10"/>
    <p:sldId id="295" r:id="rId11"/>
    <p:sldId id="291" r:id="rId12"/>
    <p:sldId id="277" r:id="rId13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Resized_20180327_09421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43570" y="214290"/>
          <a:ext cx="3357586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</a:tblGrid>
              <a:tr h="777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57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가로등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제어반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전기시설물 안전점검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상반기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간이승강장 신규 설치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각각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 방법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지방지 신문보도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643314"/>
            <a:ext cx="8712200" cy="292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보안등 설치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수량배분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2/4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도로관리 심의 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서면심의예정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심의대상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도로구역에서 시설을 신설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변경하는 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그밖의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목적으로 도로굴착을 수반하는 공사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357562"/>
            <a:ext cx="8712200" cy="3212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운수사업차량 활용 군정광고지 제작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개인택시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합동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개별화물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전세버스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고효율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등기구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교체 및 신설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군정 시책 이미지 및 관광지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특산품 등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시가지 조도개선 사업추진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주요간선도로를 제외한 마을 안길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고효율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등기구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교체 및 신설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214290"/>
            <a:ext cx="9036496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운수업체 유가보조금 지급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보조사업자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관내운수사업자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보조금지급액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:70,872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지급방법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유가보조금 정산시스템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연계 카드사별 청구에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의한 계좌 입금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95244" y="2952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844" y="3143248"/>
            <a:ext cx="850112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간이 승강장 신규설치 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5,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학산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양산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190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b="1" kern="0" spc="7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 및 착공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0" y="276069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14-07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  <a:endParaRPr kumimoji="1"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428596" y="1154538"/>
          <a:ext cx="8215370" cy="466786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70885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명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량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업 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백만원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내      용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비고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8</a:t>
                      </a:r>
                      <a:r>
                        <a:rPr lang="ko-KR" altLang="en-US" sz="1800" b="1" dirty="0" err="1" smtClean="0"/>
                        <a:t>개노선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4,816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6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b="1" dirty="0" smtClean="0"/>
                        <a:t>추풍령</a:t>
                      </a:r>
                      <a:r>
                        <a:rPr lang="en-US" altLang="ko-KR" sz="1500" b="1" dirty="0" smtClean="0"/>
                        <a:t>(</a:t>
                      </a:r>
                      <a:r>
                        <a:rPr lang="ko-KR" altLang="en-US" sz="1500" b="1" dirty="0" smtClean="0"/>
                        <a:t>사부리</a:t>
                      </a:r>
                      <a:r>
                        <a:rPr lang="en-US" altLang="ko-KR" sz="1500" b="1" dirty="0" smtClean="0"/>
                        <a:t>)</a:t>
                      </a:r>
                      <a:r>
                        <a:rPr lang="ko-KR" altLang="en-US" sz="1500" b="1" dirty="0" err="1" smtClean="0"/>
                        <a:t>도로확포장</a:t>
                      </a:r>
                      <a:r>
                        <a:rPr lang="ko-KR" altLang="en-US" sz="1500" b="1" dirty="0" smtClean="0"/>
                        <a:t> 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L=0.6km</a:t>
                      </a:r>
                      <a:r>
                        <a:rPr lang="en-US" altLang="ko-KR" sz="1400" baseline="0" dirty="0" smtClean="0"/>
                        <a:t> ,</a:t>
                      </a:r>
                      <a:r>
                        <a:rPr lang="en-US" altLang="ko-KR" sz="1400" dirty="0" smtClean="0"/>
                        <a:t>B=8.0m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 smtClean="0"/>
                        <a:t>보상협의 추진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06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b="1" dirty="0" smtClean="0"/>
                        <a:t>산막</a:t>
                      </a:r>
                      <a:r>
                        <a:rPr lang="en-US" altLang="ko-KR" sz="1500" b="1" dirty="0" smtClean="0"/>
                        <a:t>~</a:t>
                      </a:r>
                      <a:r>
                        <a:rPr lang="ko-KR" altLang="en-US" sz="1500" b="1" dirty="0" err="1" smtClean="0"/>
                        <a:t>조동간</a:t>
                      </a:r>
                      <a:r>
                        <a:rPr lang="ko-KR" altLang="en-US" sz="1500" b="1" dirty="0" smtClean="0"/>
                        <a:t> </a:t>
                      </a:r>
                      <a:r>
                        <a:rPr lang="ko-KR" altLang="en-US" sz="1500" b="1" dirty="0" err="1" smtClean="0"/>
                        <a:t>도로확포장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L=0.6km,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B=8.0m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300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보상협의 추진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82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b="1" dirty="0" smtClean="0"/>
                        <a:t>추풍령</a:t>
                      </a:r>
                      <a:r>
                        <a:rPr lang="en-US" altLang="ko-KR" sz="1500" b="1" dirty="0" smtClean="0"/>
                        <a:t>(</a:t>
                      </a:r>
                      <a:r>
                        <a:rPr lang="ko-KR" altLang="en-US" sz="1500" b="1" dirty="0" err="1" smtClean="0"/>
                        <a:t>계룡리</a:t>
                      </a:r>
                      <a:r>
                        <a:rPr lang="en-US" altLang="ko-KR" sz="1500" b="1" dirty="0" smtClean="0"/>
                        <a:t>)</a:t>
                      </a:r>
                      <a:r>
                        <a:rPr lang="ko-KR" altLang="en-US" sz="1500" b="1" dirty="0" err="1" smtClean="0"/>
                        <a:t>도로확포장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L=0.6km,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B=6.0m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350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보상협의 추진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9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b="1" dirty="0" err="1" smtClean="0"/>
                        <a:t>학촌</a:t>
                      </a:r>
                      <a:r>
                        <a:rPr lang="en-US" altLang="ko-KR" sz="1500" b="1" dirty="0" smtClean="0"/>
                        <a:t>~</a:t>
                      </a:r>
                      <a:r>
                        <a:rPr lang="ko-KR" altLang="en-US" sz="1500" b="1" dirty="0" smtClean="0"/>
                        <a:t>마곡간 </a:t>
                      </a:r>
                      <a:r>
                        <a:rPr lang="ko-KR" altLang="en-US" sz="1500" b="1" dirty="0" err="1" smtClean="0"/>
                        <a:t>도로확포장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L=0.9km,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B=6.0m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750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보상협의 추진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b="1" dirty="0" err="1" smtClean="0"/>
                        <a:t>횡지</a:t>
                      </a:r>
                      <a:r>
                        <a:rPr lang="en-US" altLang="ko-KR" sz="1500" b="1" dirty="0" smtClean="0"/>
                        <a:t>~</a:t>
                      </a:r>
                      <a:r>
                        <a:rPr lang="ko-KR" altLang="en-US" sz="1500" b="1" dirty="0" err="1" smtClean="0"/>
                        <a:t>구백간</a:t>
                      </a:r>
                      <a:r>
                        <a:rPr lang="ko-KR" altLang="en-US" sz="1500" b="1" dirty="0" smtClean="0"/>
                        <a:t> </a:t>
                      </a:r>
                      <a:r>
                        <a:rPr lang="ko-KR" altLang="en-US" sz="1500" b="1" dirty="0" err="1" smtClean="0"/>
                        <a:t>도로확포장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L=0.6km,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B=6.0m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300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보상협의 추진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b="1" dirty="0" err="1" smtClean="0"/>
                        <a:t>광평</a:t>
                      </a:r>
                      <a:r>
                        <a:rPr lang="ko-KR" altLang="en-US" sz="1500" b="1" baseline="0" dirty="0" err="1" smtClean="0"/>
                        <a:t>도로확포장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L=0.25km,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B=8.0m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500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관련기관 협의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42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b="1" dirty="0" err="1" smtClean="0"/>
                        <a:t>하가도로확포장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L=0.1km,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B=6.0m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190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공사 착공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42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500" b="1" dirty="0" err="1" smtClean="0"/>
                        <a:t>율리</a:t>
                      </a:r>
                      <a:r>
                        <a:rPr lang="en-US" altLang="ko-KR" sz="1500" b="1" dirty="0" smtClean="0"/>
                        <a:t>~</a:t>
                      </a:r>
                      <a:r>
                        <a:rPr lang="ko-KR" altLang="en-US" sz="1500" b="1" dirty="0" err="1" smtClean="0"/>
                        <a:t>한석간</a:t>
                      </a:r>
                      <a:r>
                        <a:rPr lang="ko-KR" altLang="en-US" sz="1500" b="1" dirty="0" smtClean="0"/>
                        <a:t> </a:t>
                      </a:r>
                      <a:r>
                        <a:rPr lang="ko-KR" altLang="en-US" sz="1500" b="1" dirty="0" err="1" smtClean="0"/>
                        <a:t>도로확포장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L=0.86km,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B=8.0m</a:t>
                      </a:r>
                      <a:endParaRPr lang="ko-KR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 smtClean="0"/>
                        <a:t>914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 smtClean="0"/>
                        <a:t>구조물</a:t>
                      </a:r>
                      <a:r>
                        <a:rPr lang="ko-KR" altLang="en-US" sz="1400" baseline="0" dirty="0" smtClean="0"/>
                        <a:t> </a:t>
                      </a:r>
                      <a:r>
                        <a:rPr lang="ko-KR" altLang="en-US" sz="1400" dirty="0" smtClean="0"/>
                        <a:t>및 배수공시공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246421"/>
            <a:ext cx="9036496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14-8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회전교차로 설치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교차로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관련기관 협의 및 보상협의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0" y="2973207"/>
            <a:ext cx="9036496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14-9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군도 및 농어촌도로 재포장사업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당곡지구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L=14km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조사측량 및 사업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31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14-10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과속방지턱 보수사업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187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방지턱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도색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표지판설치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방지턱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 준공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0" y="3357562"/>
            <a:ext cx="9001156" cy="2502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군도 및 농어촌도로 차선도색사업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105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설계지구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차선도색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(L=19.6km)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 준공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214290"/>
            <a:ext cx="8893652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14-12</a:t>
            </a: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농업생산기반시설 정비사업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면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용배수로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 완료 후 공사 집행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95244" y="2952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844" y="3071810"/>
            <a:ext cx="8501122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14-13. 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농번기대비 용수로 </a:t>
            </a:r>
            <a:r>
              <a:rPr lang="ko-KR" altLang="en-US" sz="24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퇴적토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준설</a:t>
            </a: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준설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L=400m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준설차량 임차 집행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214290"/>
            <a:ext cx="8893652" cy="301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14-14.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 농산어촌개발사업 중앙평가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4. 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09:00 ~ 14:20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대전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인터시티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호텔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중심지활성화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기초생활거점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사업별 추진위원장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발표 및 질의응답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95244" y="2952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645</Words>
  <Application>Microsoft Office PowerPoint</Application>
  <PresentationFormat>화면 슬라이드 쇼(4:3)</PresentationFormat>
  <Paragraphs>125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140</cp:revision>
  <dcterms:created xsi:type="dcterms:W3CDTF">2015-07-30T06:34:38Z</dcterms:created>
  <dcterms:modified xsi:type="dcterms:W3CDTF">2018-03-27T08:20:54Z</dcterms:modified>
</cp:coreProperties>
</file>