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57" r:id="rId5"/>
    <p:sldId id="278" r:id="rId6"/>
    <p:sldId id="281" r:id="rId7"/>
    <p:sldId id="280" r:id="rId8"/>
    <p:sldId id="282" r:id="rId9"/>
    <p:sldId id="279" r:id="rId10"/>
    <p:sldId id="277" r:id="rId11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0" y="2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2019-01-07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41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9307-986D-4BE1-AB37-C006588B741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2179B-5BDC-4605-B9CD-311E8E6C257F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2019-01-07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2019-01-07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2019-01-07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90500" y="-71438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1" lang="ko-KR" altLang="en-US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pic>
        <p:nvPicPr>
          <p:cNvPr id="1026" name="Picture 2" descr="C:\Users\ADMINI~1\AppData\Local\Temp\HAMONITEMP\22.마을만들기 지원사업 2단계 합동평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500694" y="285728"/>
          <a:ext cx="347662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28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107504" y="188641"/>
            <a:ext cx="8569896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11-1. </a:t>
            </a:r>
            <a:r>
              <a:rPr lang="en-US" altLang="ko-KR" sz="2800" b="1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2019</a:t>
            </a:r>
            <a:r>
              <a:rPr lang="ko-KR" altLang="en-US" sz="2800" b="1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읍</a:t>
            </a:r>
            <a:r>
              <a:rPr lang="en-US" altLang="ko-KR" sz="2800" b="1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</a:t>
            </a:r>
            <a:r>
              <a:rPr lang="ko-KR" altLang="en-US" sz="2800" b="1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면  조도개선및 보안등 설치 대상지 조사       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기간 및 대상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1. 3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1.31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/11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개읍면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450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가로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보안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등 설치대상지 및 조도개선사업대상지 조사</a:t>
            </a:r>
            <a:endParaRPr lang="en-US" altLang="ko-KR" sz="2400" b="1" kern="0" spc="-3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7"/>
          <p:cNvSpPr>
            <a:spLocks noChangeArrowheads="1"/>
          </p:cNvSpPr>
          <p:nvPr/>
        </p:nvSpPr>
        <p:spPr bwMode="auto">
          <a:xfrm>
            <a:off x="142844" y="2571744"/>
            <a:ext cx="8427052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11-2.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도로변 교통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방해목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제거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가지치기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작업실시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1. 3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3. 31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관내 도로변 버스 교통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방해목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시내버스 운행구간 우선실시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7"/>
          <p:cNvSpPr>
            <a:spLocks noChangeArrowheads="1"/>
          </p:cNvSpPr>
          <p:nvPr/>
        </p:nvSpPr>
        <p:spPr bwMode="auto">
          <a:xfrm>
            <a:off x="142844" y="214291"/>
            <a:ext cx="8858312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읍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면 버스승강장 수요조사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19.1 ~ 2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300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신규 설치 및 보수 필요 승강장 수요 조사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142844" y="2140235"/>
            <a:ext cx="8858312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버스정보시스템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(BIS)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구축사업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19.1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243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한국교통안전공단 위탁 협약 체결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2844" y="3957301"/>
            <a:ext cx="889365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불법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주정차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지도단속 보조 운영</a:t>
            </a:r>
            <a:endParaRPr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   간 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1.14.[</a:t>
            </a: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] ~ 12.27.[</a:t>
            </a: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]</a:t>
            </a:r>
            <a:endParaRPr lang="en-US" altLang="ko-KR" b="1" kern="0" spc="7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근무지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시내 일원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교통 주요 요충지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불법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주정차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단속 홍보 및 현장 계도 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7"/>
          <p:cNvSpPr>
            <a:spLocks noChangeArrowheads="1"/>
          </p:cNvSpPr>
          <p:nvPr/>
        </p:nvSpPr>
        <p:spPr bwMode="auto">
          <a:xfrm>
            <a:off x="0" y="71414"/>
            <a:ext cx="9036496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11-6.</a:t>
            </a:r>
            <a:r>
              <a:rPr lang="ko-KR" altLang="en-US" sz="2800" b="1" dirty="0" smtClean="0"/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군도 및 농어촌도로 확포장 사업 추진</a:t>
            </a:r>
            <a:endParaRPr kumimoji="1"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</a:t>
            </a: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28596" y="725825"/>
          <a:ext cx="8215370" cy="62103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0330"/>
                <a:gridCol w="1785950"/>
                <a:gridCol w="1214446"/>
                <a:gridCol w="2000264"/>
                <a:gridCol w="714380"/>
              </a:tblGrid>
              <a:tr h="5411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사  업  명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사  업  량 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사 업 비</a:t>
                      </a:r>
                      <a:r>
                        <a:rPr lang="en-US" altLang="ko-KR" sz="1700" dirty="0" smtClean="0"/>
                        <a:t>(</a:t>
                      </a:r>
                      <a:r>
                        <a:rPr lang="ko-KR" altLang="en-US" sz="1700" dirty="0" err="1" smtClean="0"/>
                        <a:t>백만원</a:t>
                      </a:r>
                      <a:r>
                        <a:rPr lang="en-US" altLang="ko-KR" sz="1700" dirty="0" smtClean="0"/>
                        <a:t>)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내      용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비고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합    계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/>
                        <a:t>14</a:t>
                      </a:r>
                      <a:r>
                        <a:rPr lang="ko-KR" altLang="en-US" sz="1800" b="1" dirty="0" smtClean="0"/>
                        <a:t>노선</a:t>
                      </a:r>
                      <a:endParaRPr lang="ko-KR" alt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</a:rPr>
                        <a:t>6,912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/>
                        <a:t>추풍령</a:t>
                      </a:r>
                      <a:r>
                        <a:rPr lang="en-US" altLang="ko-KR" sz="1200" b="1" dirty="0" smtClean="0"/>
                        <a:t>(</a:t>
                      </a:r>
                      <a:r>
                        <a:rPr lang="ko-KR" altLang="en-US" sz="1200" b="1" dirty="0" smtClean="0"/>
                        <a:t>사부리</a:t>
                      </a:r>
                      <a:r>
                        <a:rPr lang="en-US" altLang="ko-KR" sz="1200" b="1" dirty="0" smtClean="0"/>
                        <a:t>)</a:t>
                      </a:r>
                      <a:r>
                        <a:rPr lang="ko-KR" altLang="en-US" sz="1200" b="1" dirty="0" err="1" smtClean="0"/>
                        <a:t>도로확포장</a:t>
                      </a:r>
                      <a:r>
                        <a:rPr lang="ko-KR" altLang="en-US" sz="1200" b="1" dirty="0" smtClean="0"/>
                        <a:t> 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L=0.6km</a:t>
                      </a:r>
                      <a:r>
                        <a:rPr lang="en-US" altLang="ko-KR" sz="1200" baseline="0" dirty="0" smtClean="0"/>
                        <a:t> ,</a:t>
                      </a:r>
                      <a:r>
                        <a:rPr lang="en-US" altLang="ko-KR" sz="1200" dirty="0" smtClean="0"/>
                        <a:t>B=8.0m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/>
                        <a:t>보상협의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산막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조동간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L=0.6km,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B=8.0m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300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추풍령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계룡리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L=0.6km,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B=6.0m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650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동절기 공사정지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학촌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마곡간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L=0.9km,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B=6.0m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750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관계기관협의 및 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횡지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구백간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L=0.6km,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B=6.0m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1,000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광평</a:t>
                      </a:r>
                      <a:r>
                        <a:rPr lang="ko-KR" altLang="en-US" sz="1200" b="1" baseline="0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L=0.25km,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B=8.0m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500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/>
                        <a:t>관계기관협의 및 보상협의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구강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죽산간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L=1.72km,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B=3~8m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봉곡리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텃골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L=0.47km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, B=6.0m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1,200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동절기 공사정지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노근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우천간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L=0.65km,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B=8.0m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관계기관협의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한국도로공사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상청화도로확포장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L=0.52km,B=5.5m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462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dirty="0" smtClean="0">
                          <a:solidFill>
                            <a:schemeClr val="tx1"/>
                          </a:solidFill>
                        </a:rPr>
                        <a:t>동절기 공사정지</a:t>
                      </a:r>
                      <a:endParaRPr lang="en-US" altLang="ko-KR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공암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철동간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L=0.3km,B=6.5(5.0)m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  <a:endParaRPr lang="en-US" altLang="ko-KR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명덕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도가실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L=2.2km,B=6.5(5.0)m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dirty="0" smtClean="0">
                          <a:solidFill>
                            <a:schemeClr val="tx1"/>
                          </a:solidFill>
                        </a:rPr>
                        <a:t>실시설계용역 추진</a:t>
                      </a:r>
                      <a:endParaRPr lang="en-US" altLang="ko-KR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지촌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남전간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L=1.0km,B=8.0(7.0)m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dirty="0" smtClean="0">
                          <a:solidFill>
                            <a:schemeClr val="tx1"/>
                          </a:solidFill>
                        </a:rPr>
                        <a:t>실시설계용역 추진</a:t>
                      </a:r>
                      <a:endParaRPr lang="en-US" altLang="ko-KR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안화리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군도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호선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진입로개설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L=0.3km,B=8.0(7.0)m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dirty="0" smtClean="0">
                          <a:solidFill>
                            <a:schemeClr val="tx1"/>
                          </a:solidFill>
                        </a:rPr>
                        <a:t>실시설계용역 추진</a:t>
                      </a:r>
                      <a:endParaRPr lang="en-US" altLang="ko-KR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2844" y="357166"/>
            <a:ext cx="878687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11-7. </a:t>
            </a:r>
            <a:r>
              <a:rPr lang="ko-KR" altLang="en-US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가뭄대비 농업용수기반시설 정비사업</a:t>
            </a:r>
            <a:r>
              <a:rPr lang="en-US" altLang="ko-KR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도비보조</a:t>
            </a:r>
            <a:r>
              <a:rPr lang="en-US" altLang="ko-KR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en-US" altLang="ko-KR" sz="24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설계리 외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570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실시설계용역 완료 및 사업집행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44" y="2285992"/>
            <a:ext cx="878687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11-8. </a:t>
            </a:r>
            <a:r>
              <a:rPr lang="ko-KR" altLang="en-US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농업생산기반시설 정비사업</a:t>
            </a:r>
            <a:r>
              <a:rPr lang="en-US" altLang="ko-KR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자체</a:t>
            </a:r>
            <a:r>
              <a:rPr lang="en-US" altLang="ko-KR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en-US" altLang="ko-KR" sz="24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용산면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천작리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500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실시설계용역 집행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928938"/>
            <a:ext cx="86407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285720" y="2071678"/>
            <a:ext cx="856932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7"/>
          <p:cNvSpPr>
            <a:spLocks noChangeArrowheads="1"/>
          </p:cNvSpPr>
          <p:nvPr/>
        </p:nvSpPr>
        <p:spPr bwMode="auto">
          <a:xfrm>
            <a:off x="285720" y="214290"/>
            <a:ext cx="8569325" cy="260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11-9.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일반농산어촌개발사업 일괄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위수탁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협약</a:t>
            </a:r>
            <a:endParaRPr lang="ko-KR" altLang="en-US" sz="2800" b="1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일        시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: 2019. 1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월 중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황간면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농촌중심지활성화사업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개지구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300" dirty="0" smtClean="0">
                <a:latin typeface="HY헤드라인M" pitchFamily="18" charset="-127"/>
                <a:ea typeface="HY헤드라인M" pitchFamily="18" charset="-127"/>
              </a:rPr>
              <a:t>수 탁 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한국농어촌공사 옥천영동지사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금      액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24,480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국비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70%,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군비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30%)</a:t>
            </a: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7"/>
          <p:cNvSpPr>
            <a:spLocks noChangeArrowheads="1"/>
          </p:cNvSpPr>
          <p:nvPr/>
        </p:nvSpPr>
        <p:spPr bwMode="auto">
          <a:xfrm>
            <a:off x="285720" y="3396978"/>
            <a:ext cx="8858280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11-10. 2020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일반농산어촌개발 신규사업 도 컨설팅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algn="di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1. 8.(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충북미래여성플라자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지역공동체팀장 외 </a:t>
            </a:r>
            <a:r>
              <a:rPr lang="en-US" altLang="ko-KR" sz="2400" b="1" spc="-15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spc="-150" smtClean="0">
                <a:latin typeface="HY헤드라인M" pitchFamily="18" charset="-127"/>
                <a:ea typeface="HY헤드라인M" pitchFamily="18" charset="-127"/>
              </a:rPr>
              <a:t>명 </a:t>
            </a: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90" dirty="0" err="1" smtClean="0">
                <a:latin typeface="HY헤드라인M" pitchFamily="18" charset="-127"/>
                <a:ea typeface="HY헤드라인M" pitchFamily="18" charset="-127"/>
              </a:rPr>
              <a:t>농촌중심지활성화사업</a:t>
            </a:r>
            <a:r>
              <a:rPr lang="en-US" altLang="ko-KR" sz="2400" b="1" spc="-19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90" dirty="0" err="1" smtClean="0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en-US" altLang="ko-KR" sz="2400" b="1" spc="-190" dirty="0" smtClean="0"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lang="ko-KR" altLang="en-US" sz="2400" b="1" spc="-190" dirty="0" err="1" smtClean="0">
                <a:latin typeface="HY헤드라인M" pitchFamily="18" charset="-127"/>
                <a:ea typeface="HY헤드라인M" pitchFamily="18" charset="-127"/>
              </a:rPr>
              <a:t>마을만들기사업</a:t>
            </a:r>
            <a:r>
              <a:rPr lang="en-US" altLang="ko-KR" sz="2400" b="1" spc="-19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90" dirty="0" err="1" smtClean="0">
                <a:latin typeface="HY헤드라인M" pitchFamily="18" charset="-127"/>
                <a:ea typeface="HY헤드라인M" pitchFamily="18" charset="-127"/>
              </a:rPr>
              <a:t>주곡리</a:t>
            </a:r>
            <a:r>
              <a:rPr lang="en-US" altLang="ko-KR" sz="2400" b="1" spc="-19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90" dirty="0" err="1" smtClean="0">
                <a:latin typeface="HY헤드라인M" pitchFamily="18" charset="-127"/>
                <a:ea typeface="HY헤드라인M" pitchFamily="18" charset="-127"/>
              </a:rPr>
              <a:t>석현리</a:t>
            </a:r>
            <a:r>
              <a:rPr lang="en-US" altLang="ko-KR" sz="2400" b="1" spc="-19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spc="-19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282" y="214290"/>
            <a:ext cx="892971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11-11.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 현안업무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자동차 관련 과태료 부과 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1600" b="1" dirty="0" err="1" smtClean="0">
                <a:latin typeface="HY헤드라인M" pitchFamily="18" charset="-127"/>
                <a:ea typeface="HY헤드라인M" pitchFamily="18" charset="-127"/>
              </a:rPr>
              <a:t>불법주정차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자동차손해보상위반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자동차검사지연</a:t>
            </a:r>
            <a:endParaRPr lang="en-US" altLang="ko-KR" sz="16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1600" b="1" kern="0" dirty="0" err="1" smtClean="0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 시내 버스표지판 구입 설치 </a:t>
            </a:r>
            <a:r>
              <a:rPr lang="en-US" altLang="ko-KR" sz="1600" b="1" kern="0" dirty="0" smtClean="0">
                <a:latin typeface="HY헤드라인M" pitchFamily="18" charset="-127"/>
                <a:ea typeface="HY헤드라인M" pitchFamily="18" charset="-127"/>
              </a:rPr>
              <a:t>/ 10</a:t>
            </a: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16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중앙사거리 회전교차로 조형물 디자인 실시설계용역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17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용역 추진</a:t>
            </a:r>
            <a:endParaRPr kumimoji="1" lang="en-US" altLang="ko-KR" sz="16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6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군도및농어촌도로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재포장사업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500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실시설계용역 추진</a:t>
            </a:r>
            <a:endParaRPr kumimoji="1" lang="en-US" altLang="ko-KR" sz="16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16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kumimoji="1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1800" y="4857760"/>
            <a:ext cx="87122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79388" y="500063"/>
            <a:ext cx="8626475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가로보안등 설치대상지 조사 홍보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주민들의  의견 적극 반영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 및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감고을소식지자료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0975" y="3571875"/>
            <a:ext cx="87836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1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514</Words>
  <Application>Microsoft Office PowerPoint</Application>
  <PresentationFormat>화면 슬라이드 쇼(4:3)</PresentationFormat>
  <Paragraphs>121</Paragraphs>
  <Slides>8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Office 테마</vt:lpstr>
      <vt:lpstr>2_조화</vt:lpstr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91</cp:revision>
  <dcterms:created xsi:type="dcterms:W3CDTF">2015-07-30T06:34:38Z</dcterms:created>
  <dcterms:modified xsi:type="dcterms:W3CDTF">2019-01-06T23:04:07Z</dcterms:modified>
</cp:coreProperties>
</file>