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7" r:id="rId5"/>
    <p:sldId id="282" r:id="rId6"/>
    <p:sldId id="283" r:id="rId7"/>
    <p:sldId id="284" r:id="rId8"/>
    <p:sldId id="285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pic>
        <p:nvPicPr>
          <p:cNvPr id="5" name="Picture 4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714412" y="0"/>
            <a:ext cx="10429948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438912" y="3666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8858280" y="142852"/>
          <a:ext cx="321471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429000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상반기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설치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3. 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3. 31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여개소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설계  및 발주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88641"/>
            <a:ext cx="8463118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 1/4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도로관리 심의 위원회 개최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3. 2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14:00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상황실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심의대상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도로구역에서 시설을 신설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변경하는 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그밖의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목적으로 도로굴착을 수반하는 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부설주차장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인근부지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실태조사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 6. 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3.  27.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인근부지 주차장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32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kumimoji="0"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타용도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사용 시 원상회복 조치 안내  </a:t>
            </a:r>
            <a:endParaRPr kumimoji="0"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9388" y="404813"/>
            <a:ext cx="856932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공영주차장  차선도색 보수공사  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kumimoji="0" lang="ko-KR" altLang="en-US" sz="2400" b="1" kern="0" spc="7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kumimoji="0"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공영주차장외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탈색된 차선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도색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설계및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발주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3071810"/>
            <a:ext cx="8783637" cy="30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농어촌 버스 승강장 일제조사 및 정비계획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조사기간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 1 ~3.10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조사대상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274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간이표지판 제외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소요예산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2400" b="1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정도</a:t>
            </a:r>
            <a:endParaRPr kumimoji="0"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승강장 교체 및 신설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태양광</a:t>
            </a:r>
            <a:r>
              <a:rPr kumimoji="0"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LED, </a:t>
            </a:r>
            <a:r>
              <a:rPr kumimoji="0"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환경정비 등</a:t>
            </a: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404813"/>
            <a:ext cx="8964612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영동역앞</a:t>
            </a:r>
            <a:r>
              <a:rPr kumimoji="0"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택시승강장 일부 보수공사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kumimoji="0" lang="ko-KR" altLang="en-US" sz="2400" b="1" kern="0" spc="7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kumimoji="0"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백만원정도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승강장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비가림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시설 및 방풍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가림막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보완설치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3206750"/>
            <a:ext cx="8569325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불법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정차  특별단속 기간  </a:t>
            </a:r>
            <a:r>
              <a:rPr kumimoji="0"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3.10(9</a:t>
            </a: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구   간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시가지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단속반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교통팀장 외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개조 편성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횡단보도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인도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버스승강장 등 정차 금지구간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- 1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차 계도 후 미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협조시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과태료 부과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(4~5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9388" y="404813"/>
            <a:ext cx="856932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교통신호등  유지보수  사업추진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kumimoji="0" lang="en-US" altLang="ko-KR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연중 </a:t>
            </a:r>
            <a:r>
              <a:rPr kumimoji="0" lang="en-US" altLang="ko-KR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0" lang="ko-KR" altLang="en-US" b="1" kern="0" spc="7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kumimoji="0" lang="ko-KR" altLang="en-US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유지보수 단가계약 업체선정</a:t>
            </a:r>
            <a:r>
              <a:rPr kumimoji="0" lang="en-US" altLang="ko-KR" b="1" kern="0" spc="7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138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신호등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41, 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경보등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97)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kumimoji="0"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경보제어기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설치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127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404813"/>
            <a:ext cx="85693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기타업무추진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/3.9KM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도로유지보수 및 교량가설 사업추진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농어촌도로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/7.5KM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공공시설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수해복구 사업추진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/0.4KM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도로점용업무추진                     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가로보안등 현장점검     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노상적치물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계도                       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도로민원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국공유지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업무추진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415</Words>
  <Application>Microsoft Office PowerPoint</Application>
  <PresentationFormat>화면 슬라이드 쇼(4:3)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87</cp:revision>
  <dcterms:created xsi:type="dcterms:W3CDTF">2015-07-30T06:34:38Z</dcterms:created>
  <dcterms:modified xsi:type="dcterms:W3CDTF">2017-02-21T23:44:50Z</dcterms:modified>
</cp:coreProperties>
</file>