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3"/>
  </p:notesMasterIdLst>
  <p:sldIdLst>
    <p:sldId id="256" r:id="rId4"/>
    <p:sldId id="257" r:id="rId5"/>
    <p:sldId id="281" r:id="rId6"/>
    <p:sldId id="280" r:id="rId7"/>
    <p:sldId id="285" r:id="rId8"/>
    <p:sldId id="286" r:id="rId9"/>
    <p:sldId id="268" r:id="rId10"/>
    <p:sldId id="284" r:id="rId11"/>
    <p:sldId id="277" r:id="rId12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2018-02-22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6727" y="9444039"/>
            <a:ext cx="2948888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6" y="4721225"/>
            <a:ext cx="544068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2018-02-22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2018-02-22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2018-02-22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직원사진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kumimoji="1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643570" y="214290"/>
          <a:ext cx="3357586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</a:tblGrid>
              <a:tr h="7772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건설교통과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928935"/>
            <a:ext cx="8640763" cy="371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59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2928934"/>
            <a:ext cx="8712200" cy="364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13-2.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국공유재산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사용료 부과징수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3.16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3. 31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177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도로부지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국공유재산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사용허가대상지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77" name="직사각형 7"/>
          <p:cNvSpPr>
            <a:spLocks noChangeArrowheads="1"/>
          </p:cNvSpPr>
          <p:nvPr/>
        </p:nvSpPr>
        <p:spPr bwMode="auto">
          <a:xfrm>
            <a:off x="107504" y="188641"/>
            <a:ext cx="8569896" cy="227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도로점용료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정기분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부과징수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3.16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3. 31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/110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계속도로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점용지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928935"/>
            <a:ext cx="8640763" cy="371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59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357562"/>
            <a:ext cx="8712200" cy="3212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13-4.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시가지 조도개선 사업추진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주요간선도로를 제외한 마을 안길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고효율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LED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등기구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교체 및 신설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사업대상지 조사 및 설계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77" name="직사각형 7"/>
          <p:cNvSpPr>
            <a:spLocks noChangeArrowheads="1"/>
          </p:cNvSpPr>
          <p:nvPr/>
        </p:nvSpPr>
        <p:spPr bwMode="auto">
          <a:xfrm>
            <a:off x="107504" y="188641"/>
            <a:ext cx="8569896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보안등 설치 추진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230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여개소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수량배분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가로보안등 설치대상지 파악 및 설계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142852"/>
            <a:ext cx="8783638" cy="309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0" y="214290"/>
            <a:ext cx="9036496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13-5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노후 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버스승강장  교체 및 신규설치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kern="0" spc="7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b="1" kern="0" spc="7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    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한양쫄면 앞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140,000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 정도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버스 이용객들의 편의 제고를 위한 승강장 설치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95244" y="295252"/>
            <a:ext cx="8783638" cy="309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42844" y="3143248"/>
            <a:ext cx="850112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13-6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교통신호기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전기안전점검 실시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kern="0" spc="7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b="1" kern="0" spc="7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184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신호등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66,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경보등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102,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경광등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16]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15,660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신호기 동작상태 및 파손여부 등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142852"/>
            <a:ext cx="8783638" cy="309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7"/>
          <p:cNvSpPr>
            <a:spLocks noChangeArrowheads="1"/>
          </p:cNvSpPr>
          <p:nvPr/>
        </p:nvSpPr>
        <p:spPr bwMode="auto">
          <a:xfrm>
            <a:off x="0" y="3627947"/>
            <a:ext cx="9036496" cy="227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회전교차로 설치 사업 추진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구교삼거리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구교사거리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700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1"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토지 분할 및 보상 협의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0" y="548681"/>
            <a:ext cx="9036496" cy="326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 유지관리 사업 추진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군도 및 농어촌도로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1,000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도로파손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재포장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차선도색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건의사업 등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전수조사 및 설계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07504" y="6021288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142844" y="509537"/>
            <a:ext cx="8893652" cy="227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13-9.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율리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한석간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도로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확포장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공사 추진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업 비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900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 공 사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㈜건양기술공사 건축사무소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구조물 및 배수로 시공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직사각형 7"/>
          <p:cNvSpPr>
            <a:spLocks noChangeArrowheads="1"/>
          </p:cNvSpPr>
          <p:nvPr/>
        </p:nvSpPr>
        <p:spPr bwMode="auto">
          <a:xfrm>
            <a:off x="107504" y="3071810"/>
            <a:ext cx="9036496" cy="100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42844" y="3429000"/>
            <a:ext cx="9001156" cy="2271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노후교량 내진보강 추진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   상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구강교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봉곡교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업 비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600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용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설계 및 공사집행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1"/>
            <a:ext cx="8783638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643314"/>
            <a:ext cx="871220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13-12. 2019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 농산어촌개발사업 도 평가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3. 7.(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 13:00 ~ 16:00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청주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충북미래여성플라자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중심지활성화사업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개사업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참      석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사업별 추진위원장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2)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발표 및 질의응답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77" name="직사각형 7"/>
          <p:cNvSpPr>
            <a:spLocks noChangeArrowheads="1"/>
          </p:cNvSpPr>
          <p:nvPr/>
        </p:nvSpPr>
        <p:spPr bwMode="auto">
          <a:xfrm>
            <a:off x="214282" y="142852"/>
            <a:ext cx="8569896" cy="3607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농업용저수지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국가안전대진단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농업용저수지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 검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농촌개발팀장외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점검목적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농업용저수지 안전실태 진단으로 위험요인을 발굴 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	                 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개선하여 안전사고 및 재해예방에 기여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6050" y="300037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14313" y="285750"/>
            <a:ext cx="8786812" cy="10895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13-13. 2018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일반농산어촌개발사업 착수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85720" y="785794"/>
          <a:ext cx="8553819" cy="5844852"/>
        </p:xfrm>
        <a:graphic>
          <a:graphicData uri="http://schemas.openxmlformats.org/drawingml/2006/table">
            <a:tbl>
              <a:tblPr firstRow="1" bandRow="1"/>
              <a:tblGrid>
                <a:gridCol w="1267143"/>
                <a:gridCol w="2116625"/>
                <a:gridCol w="1292513"/>
                <a:gridCol w="1723350"/>
                <a:gridCol w="1292513"/>
                <a:gridCol w="861675"/>
              </a:tblGrid>
              <a:tr h="625989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구분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사업기간</a:t>
                      </a:r>
                      <a:endParaRPr lang="ko-KR" altLang="en-US" sz="18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총사업비</a:t>
                      </a:r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/>
                      </a:r>
                      <a:b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</a:br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577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8,854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0484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농촌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중심지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활성화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양강면</a:t>
                      </a:r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농촌중심지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활성화사업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18 ~ 22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l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생활기반확충</a:t>
                      </a: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(4)</a:t>
                      </a:r>
                    </a:p>
                    <a:p>
                      <a:pPr algn="l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경관개선</a:t>
                      </a: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(2)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5,887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8273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창조적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마을만들기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압치</a:t>
                      </a:r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창조적</a:t>
                      </a: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/>
                      </a:r>
                      <a:b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</a:br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마을만들기사업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18 ~ 20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생활기반확충</a:t>
                      </a: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(3)</a:t>
                      </a:r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역량강화</a:t>
                      </a: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(6)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489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8273"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내룡</a:t>
                      </a:r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창조적</a:t>
                      </a: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/>
                      </a:r>
                      <a:b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</a:br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마을만들기사업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18 ~ 20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경관개선</a:t>
                      </a: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(4)</a:t>
                      </a:r>
                    </a:p>
                    <a:p>
                      <a:pPr algn="l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역량강화</a:t>
                      </a: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(4)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489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8273"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죽산</a:t>
                      </a:r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창조적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마을만들기사업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18 ~ 20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경관개선</a:t>
                      </a: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(5)</a:t>
                      </a:r>
                    </a:p>
                    <a:p>
                      <a:pPr algn="l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역량강화</a:t>
                      </a: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(8)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8273"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신항</a:t>
                      </a:r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창조적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마을만들기사업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18 ~ 20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경관개선</a:t>
                      </a: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(2)</a:t>
                      </a:r>
                    </a:p>
                    <a:p>
                      <a:pPr algn="l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역량강화</a:t>
                      </a: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(4)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489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04843"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해평</a:t>
                      </a:r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창조적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마을만들기사업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18 ~ 20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생활기반확충</a:t>
                      </a: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(3)</a:t>
                      </a:r>
                    </a:p>
                    <a:p>
                      <a:pPr algn="l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경관개선</a:t>
                      </a: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(5)</a:t>
                      </a:r>
                    </a:p>
                    <a:p>
                      <a:pPr algn="l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역량강화</a:t>
                      </a: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(14)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79388" y="500063"/>
            <a:ext cx="8626475" cy="578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정기분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도로점용료 부과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202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/110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 및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감고을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소식지홍보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일반농산어촌개발사업 추진계획 홍보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지역신문및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감고을소식지홍보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0975" y="3571875"/>
            <a:ext cx="8783638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566</Words>
  <Application>Microsoft Office PowerPoint</Application>
  <PresentationFormat>화면 슬라이드 쇼(4:3)</PresentationFormat>
  <Paragraphs>124</Paragraphs>
  <Slides>9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Office 테마</vt:lpstr>
      <vt:lpstr>2_조화</vt:lpstr>
      <vt:lpstr>1_Office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125</cp:revision>
  <dcterms:created xsi:type="dcterms:W3CDTF">2015-07-30T06:34:38Z</dcterms:created>
  <dcterms:modified xsi:type="dcterms:W3CDTF">2018-02-22T00:31:45Z</dcterms:modified>
</cp:coreProperties>
</file>