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4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5197" autoAdjust="0"/>
  </p:normalViewPr>
  <p:slideViewPr>
    <p:cSldViewPr>
      <p:cViewPr varScale="1">
        <p:scale>
          <a:sx n="115" d="100"/>
          <a:sy n="115" d="100"/>
        </p:scale>
        <p:origin x="-1572" y="-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874" indent="-285721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2884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037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191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34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497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8650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580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/>
            <a:fld id="{0FA7CF3F-C89E-4057-9D23-655AE345A55E}" type="slidenum">
              <a:rPr lang="ko-KR" altLang="en-US">
                <a:latin typeface="Times New Roman" panose="02020603050405020304" pitchFamily="18" charset="0"/>
                <a:ea typeface="굴림" panose="020B0600000101010101" pitchFamily="50" charset="-127"/>
              </a:rPr>
              <a:pPr eaLnBrk="1" hangingPunct="1"/>
              <a:t>2</a:t>
            </a:fld>
            <a:endParaRPr lang="ko-KR" altLang="en-US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887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>
            <a:spLocks noChangeArrowheads="1"/>
          </p:cNvSpPr>
          <p:nvPr/>
        </p:nvSpPr>
        <p:spPr bwMode="auto">
          <a:xfrm>
            <a:off x="-180428" y="4164308"/>
            <a:ext cx="9144000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해상도 조정 실시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1. ~ 2. / CCTV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범죄취약지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187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-180428" y="2572349"/>
            <a:ext cx="8318500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여름철 자연재난 사전대비 종합계획 수립 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30~4. 14.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인명피해 우려지역 일제조사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80428" y="331937"/>
            <a:ext cx="964907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고강도 사회적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적극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22.~4. 5. (15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집중관리사업장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</a:rPr>
              <a:t>고위험사업장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</a:rPr>
              <a:t>  방역지침  준수여부  매일 점검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</a:rPr>
              <a:t>대국민 홍보강화  협조</a:t>
            </a:r>
            <a:endParaRPr lang="en-US" altLang="ko-KR" sz="23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1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92864</TotalTime>
  <Words>88</Words>
  <Application>Microsoft Office PowerPoint</Application>
  <PresentationFormat>화면 슬라이드 쇼(4:3)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14859</cp:revision>
  <cp:lastPrinted>2020-03-26T02:17:14Z</cp:lastPrinted>
  <dcterms:modified xsi:type="dcterms:W3CDTF">2020-03-26T02:42:31Z</dcterms:modified>
</cp:coreProperties>
</file>