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587741" r:id="rId1"/>
  </p:sldMasterIdLst>
  <p:notesMasterIdLst>
    <p:notesMasterId r:id="rId4"/>
  </p:notesMasterIdLst>
  <p:handoutMasterIdLst>
    <p:handoutMasterId r:id="rId5"/>
  </p:handoutMasterIdLst>
  <p:sldIdLst>
    <p:sldId id="6807" r:id="rId2"/>
    <p:sldId id="6844" r:id="rId3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55">
          <p15:clr>
            <a:srgbClr val="A4A3A4"/>
          </p15:clr>
        </p15:guide>
        <p15:guide id="2" pos="204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126">
          <p15:clr>
            <a:srgbClr val="A4A3A4"/>
          </p15:clr>
        </p15:guide>
        <p15:guide id="2" pos="214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36"/>
    <a:srgbClr val="0000FF"/>
    <a:srgbClr val="05AB0D"/>
    <a:srgbClr val="0000CC"/>
    <a:srgbClr val="FFFF00"/>
    <a:srgbClr val="3399FF"/>
    <a:srgbClr val="87EB23"/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565" autoAdjust="0"/>
    <p:restoredTop sz="95197" autoAdjust="0"/>
  </p:normalViewPr>
  <p:slideViewPr>
    <p:cSldViewPr>
      <p:cViewPr varScale="1">
        <p:scale>
          <a:sx n="115" d="100"/>
          <a:sy n="115" d="100"/>
        </p:scale>
        <p:origin x="-1572" y="-114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A69F67CB-659C-4309-B2A8-866E5C38A3F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592002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4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2355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76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l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40" y="944404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32" tIns="45403" rIns="90832" bIns="45403" numCol="1" anchor="b" anchorCtr="0" compatLnSpc="1">
            <a:prstTxWarp prst="textNoShape">
              <a:avLst/>
            </a:prstTxWarp>
          </a:bodyPr>
          <a:lstStyle>
            <a:lvl1pPr algn="r" defTabSz="880885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916DECF0-2C66-40E0-8FE2-BBB1406BEB84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761122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7"/>
          <p:cNvSpPr txBox="1">
            <a:spLocks noGrp="1" noChangeArrowheads="1"/>
          </p:cNvSpPr>
          <p:nvPr/>
        </p:nvSpPr>
        <p:spPr bwMode="auto">
          <a:xfrm>
            <a:off x="3857626" y="9444039"/>
            <a:ext cx="2949575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41" tIns="45408" rIns="90841" bIns="45408" anchor="b"/>
          <a:lstStyle>
            <a:lvl1pPr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defTabSz="881063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defTabSz="881063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algn="r" eaLnBrk="1" hangingPunct="1">
              <a:lnSpc>
                <a:spcPct val="150000"/>
              </a:lnSpc>
              <a:buClr>
                <a:srgbClr val="FFFF00"/>
              </a:buClr>
              <a:buSzPct val="60000"/>
              <a:buFont typeface="Monotype Sorts"/>
              <a:buNone/>
            </a:pPr>
            <a:fld id="{E76E7F76-D88F-4DB8-9B6E-0DC27CEC5371}" type="slidenum">
              <a:rPr lang="en-US" altLang="ko-KR" sz="1200" b="1">
                <a:solidFill>
                  <a:srgbClr val="000000"/>
                </a:solidFill>
                <a:latin typeface="Times New Roman" pitchFamily="18" charset="0"/>
                <a:ea typeface="굴림" pitchFamily="50" charset="-127"/>
                <a:sym typeface="Symbol" pitchFamily="18" charset="2"/>
              </a:rPr>
              <a:pPr algn="r" eaLnBrk="1" hangingPunct="1">
                <a:lnSpc>
                  <a:spcPct val="150000"/>
                </a:lnSpc>
                <a:buClr>
                  <a:srgbClr val="FFFF00"/>
                </a:buClr>
                <a:buSzPct val="60000"/>
                <a:buFont typeface="Monotype Sorts"/>
                <a:buNone/>
              </a:pPr>
              <a:t>1</a:t>
            </a:fld>
            <a:endParaRPr lang="en-US" altLang="ko-KR" sz="1200" b="1">
              <a:solidFill>
                <a:srgbClr val="000000"/>
              </a:solidFill>
              <a:latin typeface="Times New Roman" pitchFamily="18" charset="0"/>
              <a:ea typeface="굴림" pitchFamily="50" charset="-127"/>
              <a:sym typeface="Symbol" pitchFamily="18" charset="2"/>
            </a:endParaRPr>
          </a:p>
        </p:txBody>
      </p:sp>
      <p:sp>
        <p:nvSpPr>
          <p:cNvPr id="163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2626" y="4721225"/>
            <a:ext cx="5441950" cy="4471988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0832" tIns="45403" rIns="90832" bIns="45403"/>
          <a:lstStyle/>
          <a:p>
            <a:endParaRPr lang="en-US" altLang="ko-KR" sz="1800" dirty="0">
              <a:solidFill>
                <a:srgbClr val="FF3300"/>
              </a:solidFill>
              <a:latin typeface="굴림체" pitchFamily="49" charset="-127"/>
              <a:ea typeface="굴림체" pitchFamily="49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9939168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슬라이드 이미지 개체 틀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슬라이드 노트 개체 틀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ko-KR" altLang="en-US" smtClean="0"/>
          </a:p>
        </p:txBody>
      </p:sp>
      <p:sp>
        <p:nvSpPr>
          <p:cNvPr id="18436" name="슬라이드 번호 개체 틀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1pPr>
            <a:lvl2pPr marL="742874" indent="-285721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2pPr>
            <a:lvl3pPr marL="1142884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3pPr>
            <a:lvl4pPr marL="1600037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4pPr>
            <a:lvl5pPr marL="2057191" indent="-228577" defTabSz="879386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5pPr>
            <a:lvl6pPr marL="2514344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6pPr>
            <a:lvl7pPr marL="2971497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7pPr>
            <a:lvl8pPr marL="3428650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8pPr>
            <a:lvl9pPr marL="3885804" indent="-228577" defTabSz="879386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HY견고딕" panose="02030600000101010101" pitchFamily="18" charset="-127"/>
              </a:defRPr>
            </a:lvl9pPr>
          </a:lstStyle>
          <a:p>
            <a:pPr eaLnBrk="1" hangingPunct="1"/>
            <a:fld id="{0FA7CF3F-C89E-4057-9D23-655AE345A55E}" type="slidenum">
              <a:rPr lang="ko-KR" altLang="en-US">
                <a:latin typeface="Times New Roman" panose="02020603050405020304" pitchFamily="18" charset="0"/>
                <a:ea typeface="굴림" panose="020B0600000101010101" pitchFamily="50" charset="-127"/>
              </a:rPr>
              <a:pPr eaLnBrk="1" hangingPunct="1"/>
              <a:t>2</a:t>
            </a:fld>
            <a:endParaRPr lang="ko-KR" altLang="en-US">
              <a:latin typeface="Times New Roman" panose="02020603050405020304" pitchFamily="18" charset="0"/>
              <a:ea typeface="굴림" panose="020B0600000101010101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188776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C966E-3D64-47BC-A63D-0AF0633FC9F4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132C5A-FDE2-4540-84DB-892FA434719E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EA8BC3-0C3A-461D-A4B3-0CD536C9397F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098F8-8EEC-4670-B5E6-717B3E00C25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6D0DB-53FA-4913-8784-83989C897EFC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9452F9-AB62-4F65-9B1C-F0D07F7C7749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A125B6-FAAF-47AB-BCCC-5FA301A3E56E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B4B6FC-3546-48F4-993A-D9CFE42ADE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427F7-04D6-45A1-9120-246A2D743671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1337B-79E0-430E-BAE7-6FAFD44CFF2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3449B-9A91-4985-A642-5928A7813A6F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64D91F3-B1AD-4BC2-B00E-FB951FF368B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8783C6-A272-4525-8A43-004105669E55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C79ECEE-CADE-465C-93FF-B8B06A62DE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79573B-7C87-4B27-BC49-1D89C917A217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51ED7A-D37E-4BFD-BE4C-CCCCECB5C4D8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824DA6-9094-4140-9BEB-7CADA31D0DA9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9F48C-625B-47AF-97E6-6C50AB2EBB1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B49554-C5DE-477D-A86C-80B399FB3E63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A9A4DB-4501-4413-B1BC-517DE00DF87A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3DC616-3976-4CB5-9F41-41C7602BD7BC}" type="datetimeFigureOut">
              <a:rPr lang="ko-KR" altLang="en-US"/>
              <a:pPr>
                <a:defRPr/>
              </a:pPr>
              <a:t>2020-03-26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DC4350-5CCA-411E-AE16-8B273E79CBE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BBFB79EC-06AF-4193-A9D1-9848AA7A129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9193" r:id="rId1"/>
    <p:sldLayoutId id="2147589194" r:id="rId2"/>
    <p:sldLayoutId id="2147589195" r:id="rId3"/>
    <p:sldLayoutId id="2147589196" r:id="rId4"/>
    <p:sldLayoutId id="2147589197" r:id="rId5"/>
    <p:sldLayoutId id="2147589198" r:id="rId6"/>
    <p:sldLayoutId id="2147589199" r:id="rId7"/>
    <p:sldLayoutId id="2147589200" r:id="rId8"/>
    <p:sldLayoutId id="2147589201" r:id="rId9"/>
    <p:sldLayoutId id="2147589202" r:id="rId10"/>
    <p:sldLayoutId id="2147589203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5" descr="가우시안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90500" y="-285750"/>
            <a:ext cx="9334500" cy="742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Rectangle 3"/>
          <p:cNvSpPr>
            <a:spLocks noChangeArrowheads="1"/>
          </p:cNvSpPr>
          <p:nvPr/>
        </p:nvSpPr>
        <p:spPr bwMode="auto">
          <a:xfrm>
            <a:off x="0" y="2405063"/>
            <a:ext cx="9144000" cy="592137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1">
                <a:alpha val="50000"/>
              </a:scheme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 anchor="ctr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eaLnBrk="1" hangingPunct="1">
              <a:lnSpc>
                <a:spcPct val="150000"/>
              </a:lnSpc>
              <a:spcBef>
                <a:spcPct val="20000"/>
              </a:spcBef>
              <a:buClr>
                <a:srgbClr val="FFFF00"/>
              </a:buClr>
              <a:buSzPct val="60000"/>
              <a:buFont typeface="Monotype Sorts"/>
              <a:buNone/>
            </a:pPr>
            <a:endParaRPr lang="ko-KR" altLang="en-US" sz="2000" b="1">
              <a:solidFill>
                <a:srgbClr val="003366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13316" name="Rectangle 4"/>
          <p:cNvSpPr>
            <a:spLocks noChangeArrowheads="1"/>
          </p:cNvSpPr>
          <p:nvPr/>
        </p:nvSpPr>
        <p:spPr bwMode="auto">
          <a:xfrm>
            <a:off x="1619250" y="2060575"/>
            <a:ext cx="5472113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92075" tIns="46038" rIns="92075" bIns="46038"/>
          <a:lstStyle>
            <a:lvl1pPr marL="342900" indent="-3429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1pPr>
            <a:lvl2pPr marL="1169988" indent="-4572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2pPr>
            <a:lvl3pPr marL="11430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3pPr>
            <a:lvl4pPr marL="16002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4pPr>
            <a:lvl5pPr marL="2057400" indent="-228600" eaLnBrk="0" hangingPunct="0"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tabLst>
                <a:tab pos="4953000" algn="l"/>
              </a:tabLst>
              <a:defRPr kumimoji="1">
                <a:solidFill>
                  <a:schemeClr val="tx1"/>
                </a:solidFill>
                <a:latin typeface="Arial" pitchFamily="34" charset="0"/>
                <a:ea typeface="HY견고딕" pitchFamily="18" charset="-127"/>
              </a:defRPr>
            </a:lvl9pPr>
          </a:lstStyle>
          <a:p>
            <a:pPr lvl="1" eaLnBrk="1" hangingPunct="1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SzPct val="60000"/>
              <a:buFont typeface="Wingdings" pitchFamily="2" charset="2"/>
              <a:buNone/>
            </a:pPr>
            <a:r>
              <a:rPr lang="ko-KR" altLang="en-US" sz="6500" b="1">
                <a:solidFill>
                  <a:srgbClr val="333399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안 전 관 리 과</a:t>
            </a:r>
          </a:p>
        </p:txBody>
      </p:sp>
    </p:spTree>
    <p:extLst>
      <p:ext uri="{BB962C8B-B14F-4D97-AF65-F5344CB8AC3E}">
        <p14:creationId xmlns:p14="http://schemas.microsoft.com/office/powerpoint/2010/main" val="3505438533"/>
      </p:ext>
    </p:extLst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3"/>
          <p:cNvSpPr>
            <a:spLocks noChangeArrowheads="1"/>
          </p:cNvSpPr>
          <p:nvPr/>
        </p:nvSpPr>
        <p:spPr bwMode="auto">
          <a:xfrm>
            <a:off x="-180428" y="4164308"/>
            <a:ext cx="9144000" cy="11633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20000"/>
              </a:lnSpc>
              <a:defRPr/>
            </a:pPr>
            <a:r>
              <a:rPr kumimoji="0"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3-3. CCTV </a:t>
            </a:r>
            <a:r>
              <a:rPr kumimoji="0"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해상도 조정 실시 </a:t>
            </a:r>
            <a:endParaRPr lang="en-US" altLang="ko-KR" sz="2800" b="1" spc="-100" dirty="0">
              <a:solidFill>
                <a:srgbClr val="000000"/>
              </a:solidFill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  <a:p>
            <a:pPr lvl="1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4. 1. ~ 2. / CCTV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통합관제센터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/ 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범죄취약지 </a:t>
            </a:r>
            <a:r>
              <a:rPr lang="en-US" altLang="ko-KR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CCTV 187</a:t>
            </a:r>
            <a:r>
              <a:rPr lang="ko-KR" altLang="en-US" sz="2400" b="1" dirty="0"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 </a:t>
            </a:r>
            <a:endParaRPr lang="ko-KR" altLang="en-US" sz="2400" b="1" dirty="0" smtClean="0">
              <a:latin typeface="HY헤드라인M" pitchFamily="18" charset="-127"/>
              <a:ea typeface="HY헤드라인M" pitchFamily="18" charset="-127"/>
              <a:sym typeface="Symbol" pitchFamily="18" charset="2"/>
            </a:endParaRPr>
          </a:p>
        </p:txBody>
      </p:sp>
      <p:sp>
        <p:nvSpPr>
          <p:cNvPr id="7" name="직사각형 2"/>
          <p:cNvSpPr>
            <a:spLocks noChangeArrowheads="1"/>
          </p:cNvSpPr>
          <p:nvPr/>
        </p:nvSpPr>
        <p:spPr bwMode="auto">
          <a:xfrm>
            <a:off x="-180428" y="2572349"/>
            <a:ext cx="8318500" cy="12187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3-2. </a:t>
            </a:r>
            <a:r>
              <a:rPr lang="ko-KR" altLang="en-US" sz="2800" b="1" spc="-150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여름철 자연재난 사전대비 종합계획 수립 추진</a:t>
            </a:r>
          </a:p>
          <a:p>
            <a:pPr marL="914400" lvl="1" indent="-457200">
              <a:lnSpc>
                <a:spcPct val="130000"/>
              </a:lnSpc>
              <a:buClr>
                <a:schemeClr val="tx1"/>
              </a:buClr>
              <a:buFont typeface="Wingdings" pitchFamily="2" charset="2"/>
              <a:buChar char="q"/>
              <a:defRPr/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30~4. 14.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인명피해 우려지역 일제조사 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-180428" y="331937"/>
            <a:ext cx="9649072" cy="20882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457200" indent="-457200">
              <a:lnSpc>
                <a:spcPct val="150000"/>
              </a:lnSpc>
              <a:spcBef>
                <a:spcPct val="20000"/>
              </a:spcBef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 3-1.</a:t>
            </a:r>
            <a:r>
              <a:rPr lang="ko-KR" altLang="en-US" sz="2800" b="1" dirty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코로나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19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대응 고강도 사회적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거리두기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적극 추진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3. 22.~4. 5. (15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일간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집중관리사업장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(323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개소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등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</a:pPr>
            <a:r>
              <a:rPr lang="ko-KR" altLang="en-US" sz="2300" b="1" spc="-150" dirty="0" err="1" smtClean="0">
                <a:latin typeface="HY헤드라인M" pitchFamily="18" charset="-127"/>
                <a:ea typeface="HY헤드라인M" pitchFamily="18" charset="-127"/>
              </a:rPr>
              <a:t>고위험사업장</a:t>
            </a: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</a:rPr>
              <a:t>  방역지침  준수여부  매일 점검</a:t>
            </a:r>
            <a:r>
              <a:rPr lang="en-US" altLang="ko-KR" sz="2300" b="1" spc="-150" dirty="0" smtClean="0">
                <a:latin typeface="HY헤드라인M" pitchFamily="18" charset="-127"/>
                <a:ea typeface="HY헤드라인M" pitchFamily="18" charset="-127"/>
              </a:rPr>
              <a:t>,  </a:t>
            </a:r>
            <a:r>
              <a:rPr lang="ko-KR" altLang="en-US" sz="2300" b="1" spc="-150" dirty="0" smtClean="0">
                <a:latin typeface="HY헤드라인M" pitchFamily="18" charset="-127"/>
                <a:ea typeface="HY헤드라인M" pitchFamily="18" charset="-127"/>
              </a:rPr>
              <a:t>대국민 홍보강화  협조</a:t>
            </a:r>
            <a:endParaRPr lang="en-US" altLang="ko-KR" sz="2300" b="1" spc="-15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3111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6_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92864</TotalTime>
  <Words>88</Words>
  <Application>Microsoft Office PowerPoint</Application>
  <PresentationFormat>화면 슬라이드 쇼(4:3)</PresentationFormat>
  <Paragraphs>10</Paragraphs>
  <Slides>2</Slides>
  <Notes>2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3" baseType="lpstr">
      <vt:lpstr>6_Office 테마</vt:lpstr>
      <vt:lpstr>PowerPoint 프레젠테이션</vt:lpstr>
      <vt:lpstr>PowerPoint 프레젠테이션</vt:lpstr>
    </vt:vector>
  </TitlesOfParts>
  <Company>영동 공돌이 공순이 회사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Windows 사용자</cp:lastModifiedBy>
  <cp:revision>14859</cp:revision>
  <cp:lastPrinted>2020-03-26T02:17:14Z</cp:lastPrinted>
  <dcterms:modified xsi:type="dcterms:W3CDTF">2020-03-26T02:42:31Z</dcterms:modified>
</cp:coreProperties>
</file>