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80" r:id="rId3"/>
    <p:sldId id="5682" r:id="rId4"/>
    <p:sldId id="5684" r:id="rId5"/>
    <p:sldId id="5683" r:id="rId6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42844" y="500042"/>
            <a:ext cx="864396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en-US" altLang="ko-KR" sz="2800" b="1" kern="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저소득층 풍수해단체보험 가입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2014. 1. 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2014. 1. 29. 24:00 ~ 2015. 1. 29. 24:00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 입 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보험회사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국민기초생활수급자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차상위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계층 보험 가입</a:t>
            </a:r>
            <a:endParaRPr lang="en-US" altLang="ko-KR" sz="26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3357562"/>
            <a:ext cx="864396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</a:t>
            </a:r>
            <a:r>
              <a:rPr lang="en-US" altLang="ko-KR" sz="2800" b="1" kern="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저소득층 풍수해단체보험 가입지원 협약 체결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2014. 1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군수실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협약단체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영동중앙로터리클럽회장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박동규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47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협약내용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저소득층 본인부담금 지원</a:t>
            </a:r>
            <a:endParaRPr lang="en-US" altLang="ko-KR" sz="26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28604"/>
            <a:ext cx="8463884" cy="127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소하천정비사업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85750" y="1285875"/>
          <a:ext cx="8429682" cy="4623513"/>
        </p:xfrm>
        <a:graphic>
          <a:graphicData uri="http://schemas.openxmlformats.org/drawingml/2006/table">
            <a:tbl>
              <a:tblPr/>
              <a:tblGrid>
                <a:gridCol w="1785920"/>
                <a:gridCol w="2857520"/>
                <a:gridCol w="1143008"/>
                <a:gridCol w="1071570"/>
                <a:gridCol w="1571664"/>
              </a:tblGrid>
              <a:tr h="672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5.3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128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구역 실시설계용역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1.2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32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 및 착공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구역 실시설계용역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매곡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1.1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29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구역 실시설계용역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26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구역 실시설계용역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매곡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용화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 = 1.1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21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97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구역 실시설계용역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양강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양산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</a:t>
                      </a: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 = 1.0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20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42844" y="0"/>
            <a:ext cx="585791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7-4.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정비사업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보조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  <a:endParaRPr lang="ko-KR" altLang="en-US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14282" y="714356"/>
          <a:ext cx="8429682" cy="2739660"/>
        </p:xfrm>
        <a:graphic>
          <a:graphicData uri="http://schemas.openxmlformats.org/drawingml/2006/table">
            <a:tbl>
              <a:tblPr/>
              <a:tblGrid>
                <a:gridCol w="3357586"/>
                <a:gridCol w="1428760"/>
                <a:gridCol w="1214416"/>
                <a:gridCol w="242892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334.3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3,908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7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가동소하천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 실시설계용역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 L =    2.4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54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 및 착공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지내소하천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정비사업실시설계용역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 L =    2.5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54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소하천정비종합계획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재수립용역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 L=329.4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 163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일상감사 및 계약심사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14282" y="4118365"/>
          <a:ext cx="8429682" cy="2311032"/>
        </p:xfrm>
        <a:graphic>
          <a:graphicData uri="http://schemas.openxmlformats.org/drawingml/2006/table">
            <a:tbl>
              <a:tblPr/>
              <a:tblGrid>
                <a:gridCol w="2643206"/>
                <a:gridCol w="1714512"/>
                <a:gridCol w="1428760"/>
                <a:gridCol w="2643204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248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지방하천유지관리사업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98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하상 준설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대상지 선정 및 설계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초강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재해위험지구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수목 제거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대상지 선정 및 설계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142844" y="3500438"/>
            <a:ext cx="585791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7-5.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지방하천 유지관리사업 추진</a:t>
            </a:r>
            <a:endParaRPr lang="ko-KR" altLang="en-US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14282" y="0"/>
            <a:ext cx="5857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7-6.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지방하천 정비사업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14282" y="571480"/>
          <a:ext cx="8429682" cy="1872020"/>
        </p:xfrm>
        <a:graphic>
          <a:graphicData uri="http://schemas.openxmlformats.org/drawingml/2006/table">
            <a:tbl>
              <a:tblPr/>
              <a:tblGrid>
                <a:gridCol w="2786082"/>
                <a:gridCol w="1928826"/>
                <a:gridCol w="1285854"/>
                <a:gridCol w="242892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L = 5.07km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2,262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3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초강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고향의 강 정비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L = 5.0  km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1,762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공사집행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3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고향의 강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여울보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설치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 L = 70m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집행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282" y="2500306"/>
            <a:ext cx="8715436" cy="53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533400" indent="-5334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환경기초시설 확충사업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14282" y="3071810"/>
          <a:ext cx="8429682" cy="3730648"/>
        </p:xfrm>
        <a:graphic>
          <a:graphicData uri="http://schemas.openxmlformats.org/drawingml/2006/table">
            <a:tbl>
              <a:tblPr/>
              <a:tblGrid>
                <a:gridCol w="2857520"/>
                <a:gridCol w="1857388"/>
                <a:gridCol w="1285884"/>
                <a:gridCol w="2428890"/>
              </a:tblGrid>
              <a:tr h="556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6,813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1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황간 공공하수처리장 증설공사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처리장 증설</a:t>
                      </a:r>
                      <a:endParaRPr lang="en-US" altLang="ko-KR" sz="1200" b="1" kern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600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㎥ </a:t>
                      </a: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1,981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집행계획 수립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마포 공공하수처리시설 설치 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처리장 신설 </a:t>
                      </a:r>
                      <a:endParaRPr lang="en-US" altLang="ko-KR" sz="1200" b="1" kern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㎥</a:t>
                      </a: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930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고당 공공하수처리시설 설치공사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처리장 신설 </a:t>
                      </a:r>
                      <a:endParaRPr lang="en-US" altLang="ko-KR" sz="1200" b="1" kern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210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㎥</a:t>
                      </a: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894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영동군 소규모 </a:t>
                      </a:r>
                      <a:r>
                        <a:rPr lang="ko-KR" altLang="en-US" sz="1200" b="1" kern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하수관거</a:t>
                      </a:r>
                      <a:endParaRPr lang="en-US" altLang="ko-KR" sz="1200" b="1" kern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(</a:t>
                      </a: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용산</a:t>
                      </a: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, </a:t>
                      </a: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추풍령</a:t>
                      </a: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,</a:t>
                      </a: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서산</a:t>
                      </a:r>
                      <a:r>
                        <a:rPr lang="en-US" altLang="ko-KR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) </a:t>
                      </a: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sym typeface="Symbol" pitchFamily="18" charset="2"/>
                        </a:rPr>
                        <a:t>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kern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오수관로</a:t>
                      </a:r>
                      <a:r>
                        <a:rPr lang="ko-KR" altLang="en-US" sz="1200" b="1" kern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L=5,250m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2,008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기호 공공하수처리시설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사업시행 인가 협의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금강청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- 2014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년 신규 착수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67638</TotalTime>
  <Words>465</Words>
  <Application>Microsoft Office PowerPoint</Application>
  <PresentationFormat>화면 슬라이드 쇼(4:3)</PresentationFormat>
  <Paragraphs>157</Paragraphs>
  <Slides>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11036</cp:revision>
  <dcterms:modified xsi:type="dcterms:W3CDTF">2013-12-27T02:36:31Z</dcterms:modified>
</cp:coreProperties>
</file>