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87" r:id="rId3"/>
    <p:sldId id="284" r:id="rId4"/>
    <p:sldId id="286" r:id="rId5"/>
    <p:sldId id="282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28" autoAdjust="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2C22E4-ED17-4A84-AE75-93C9F87C9E22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7B8F54-36D1-4578-A99A-4FDB249CF5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37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B8F54-36D1-4578-A99A-4FDB249CF53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47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B8F54-36D1-4578-A99A-4FDB249CF53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F203-7B00-4CD2-A6E2-60BFBC096B89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7295-71B0-495B-84CC-F45973B532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AD12-ED5D-4348-9D50-3CC4C91F27F9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25A-6C12-40E3-BDB9-08939A327B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9586-B478-4488-9263-4C7309FFEC47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8FD8-8959-4DB8-8E00-C5FE3CFD22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37E7-6299-43FC-827F-FD6EB3AD0271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524B-480B-400E-A504-CE54EC7F07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DEF9-7528-4114-A3A0-DCA764E2302A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6BDC-8920-4042-929C-F780D571B8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59BB-E3BE-47BB-B6B6-1167C1347129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DB9-C2F0-44E4-AF09-61B7FBDB09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010-9EA3-445F-A5FB-21B94BBCB6D9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03A1-C23B-4C20-9DCC-10B8641437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9951-300C-450E-9CCC-5A25292DDAE9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315-A4EB-4D8B-9792-2850D51CDE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E67B-FB97-4D22-9115-06B00EF71536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B34F-8C34-463E-9E1F-14BA4844A3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A4A4-D1B6-4B89-8B60-AFC2C57ABD1D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1173-E859-4B72-B95D-0C3ABB68F6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DB2-19F4-4E75-AAB1-0F709FC9D073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FC8-DA5E-4D3A-9AF7-E952B30CC9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EE2F9E-4991-4BE1-BE6E-4E3F4D4F4592}" type="datetimeFigureOut">
              <a:rPr lang="ko-KR" altLang="en-US"/>
              <a:pPr>
                <a:defRPr/>
              </a:pPr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F6FE4E-FCC6-4BA2-9574-C47B675C1E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중요폴더\Desktop\IMG_2019012917535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2724" r="322" b="15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34730"/>
              </p:ext>
            </p:extLst>
          </p:nvPr>
        </p:nvGraphicFramePr>
        <p:xfrm>
          <a:off x="6012160" y="116632"/>
          <a:ext cx="3048000" cy="77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1292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안전관리과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1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>
            <a:spLocks noChangeArrowheads="1"/>
          </p:cNvSpPr>
          <p:nvPr/>
        </p:nvSpPr>
        <p:spPr bwMode="auto">
          <a:xfrm>
            <a:off x="107504" y="-13103"/>
            <a:ext cx="9145016" cy="34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2019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국가안전대진단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kumimoji="0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18.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4. 19.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분야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약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중앙부처연계 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196</a:t>
            </a:r>
            <a:r>
              <a:rPr kumimoji="0" lang="ko-KR" altLang="en-US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자체발굴 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위험시설로 관리하고 있는 시설 전체 및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위험성이 높다고 판단되는 시설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점검대상 모든 시설물에 대해 합동점검 </a:t>
            </a:r>
            <a:r>
              <a:rPr kumimoji="0" lang="en-US" altLang="ko-KR" sz="20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(18</a:t>
            </a:r>
            <a:r>
              <a:rPr kumimoji="0" lang="ko-KR" altLang="en-US" sz="20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년도 자체점검 또는 합동점검</a:t>
            </a:r>
            <a:r>
              <a:rPr kumimoji="0" lang="en-US" altLang="ko-KR" sz="20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    ※</a:t>
            </a:r>
            <a:r>
              <a:rPr kumimoji="0" lang="ko-KR" altLang="en-US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kumimoji="0" lang="en-US" altLang="ko-KR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: 2.18.(</a:t>
            </a:r>
            <a:r>
              <a:rPr kumimoji="0" lang="ko-KR" altLang="en-US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) 14:00 </a:t>
            </a:r>
            <a:r>
              <a:rPr kumimoji="0" lang="ko-KR" altLang="en-US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영동 중앙시장 민관합동점검 </a:t>
            </a:r>
            <a:endParaRPr kumimoji="0" lang="en-US" altLang="ko-KR" sz="2200" b="1" dirty="0" smtClean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242" y="3429000"/>
            <a:ext cx="90377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275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안전점검의날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캠페인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전통시장 일원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겨울철 자연재해 예방 및 산불예방을 위한 캠페인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2"/>
          <p:cNvSpPr>
            <a:spLocks noChangeArrowheads="1"/>
          </p:cNvSpPr>
          <p:nvPr/>
        </p:nvSpPr>
        <p:spPr bwMode="auto">
          <a:xfrm>
            <a:off x="105197" y="5013176"/>
            <a:ext cx="894882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재난현장대응 표준 행동매뉴얼 교육 및 훈련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2. 21.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 /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대회의실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여명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표준 행동매뉴얼 구축에 따른 매뉴얼 교육 및 훈련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926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85750"/>
            <a:ext cx="8501062" cy="642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소하천정비사업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유지관리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68942"/>
              </p:ext>
            </p:extLst>
          </p:nvPr>
        </p:nvGraphicFramePr>
        <p:xfrm>
          <a:off x="323528" y="832448"/>
          <a:ext cx="8358246" cy="5515764"/>
        </p:xfrm>
        <a:graphic>
          <a:graphicData uri="http://schemas.openxmlformats.org/drawingml/2006/table">
            <a:tbl>
              <a:tblPr/>
              <a:tblGrid>
                <a:gridCol w="3062743"/>
                <a:gridCol w="864096"/>
                <a:gridCol w="864096"/>
                <a:gridCol w="2736304"/>
                <a:gridCol w="83100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(km)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7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/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24,018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관리소하천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L=1.8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3,800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L=1.2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2,096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소계소하천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L=2.7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2,600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사전설계심의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%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수리냄이소하천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L=2.5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보상금 지급 결정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%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어서실소하천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2,400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사전설계심의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%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큰쑥골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소하천정비사업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발주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지땡골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L=1.9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발주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자쳬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애교천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L=1.2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1,600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%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유지관리사업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산이천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L=2.1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  수해피해복구사업 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오정소하천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8" marR="93598" marT="46808" marB="4680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L=0.8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522</a:t>
                      </a: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8" marR="93598" marT="46808" marB="46808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2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90564"/>
              </p:ext>
            </p:extLst>
          </p:nvPr>
        </p:nvGraphicFramePr>
        <p:xfrm>
          <a:off x="358079" y="920825"/>
          <a:ext cx="8534401" cy="5456870"/>
        </p:xfrm>
        <a:graphic>
          <a:graphicData uri="http://schemas.openxmlformats.org/drawingml/2006/table">
            <a:tbl>
              <a:tblPr/>
              <a:tblGrid>
                <a:gridCol w="1595863"/>
                <a:gridCol w="2338360"/>
                <a:gridCol w="913309"/>
                <a:gridCol w="2742071"/>
                <a:gridCol w="944798"/>
              </a:tblGrid>
              <a:tr h="646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명</a:t>
                      </a: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추진내용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6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63,346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유수지 조성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배수펌프설치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3,300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협의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공사정지 해제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77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마산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축제및보축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L=2.86km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 등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41,546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협의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마산지구 굴착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발파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가설교량 착공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14%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하천정비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L=1.0km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교량가설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 등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6,000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 위탁계약 완료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 완료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우수관거정비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L=1.4km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배수펌프시설 증설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4,500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2%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두평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배수로정비 </a:t>
                      </a:r>
                      <a:r>
                        <a:rPr kumimoji="1" lang="en-US" altLang="ko-KR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펌수펌스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신설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현황측량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둔전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하천정비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양안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L=600m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현황측량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</a:p>
                  </a:txBody>
                  <a:tcPr marL="93610" marR="93610" marT="46811" marB="4681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270" y="332656"/>
            <a:ext cx="8501062" cy="642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재해위험지구 정비사업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69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직사각형 1"/>
          <p:cNvSpPr>
            <a:spLocks noChangeArrowheads="1"/>
          </p:cNvSpPr>
          <p:nvPr/>
        </p:nvSpPr>
        <p:spPr bwMode="auto">
          <a:xfrm>
            <a:off x="179264" y="1922173"/>
            <a:ext cx="8759949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민방위 경보시설 정기 점검</a:t>
            </a:r>
            <a:endParaRPr kumimoji="0" lang="ko-KR" altLang="en-US" sz="28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11.(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민방위 경보시설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dirty="0"/>
          </a:p>
        </p:txBody>
      </p:sp>
      <p:sp>
        <p:nvSpPr>
          <p:cNvPr id="2051" name="직사각형 1"/>
          <p:cNvSpPr>
            <a:spLocks noChangeArrowheads="1"/>
          </p:cNvSpPr>
          <p:nvPr/>
        </p:nvSpPr>
        <p:spPr bwMode="auto">
          <a:xfrm>
            <a:off x="323850" y="5516736"/>
            <a:ext cx="86407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kumimoji="0" lang="en-US" altLang="ko-KR" sz="23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52" name="직사각형 1"/>
          <p:cNvSpPr>
            <a:spLocks noChangeArrowheads="1"/>
          </p:cNvSpPr>
          <p:nvPr/>
        </p:nvSpPr>
        <p:spPr bwMode="auto">
          <a:xfrm>
            <a:off x="179264" y="3290325"/>
            <a:ext cx="8759949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동원자원조사 교육 </a:t>
            </a:r>
            <a:endParaRPr kumimoji="0" lang="ko-KR" altLang="en-US" sz="28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18.(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13:30 /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 자치연수원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ko-KR" altLang="en-US" sz="2300" dirty="0">
              <a:solidFill>
                <a:srgbClr val="00B050"/>
              </a:solidFill>
              <a:latin typeface="HY견고딕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263" y="4820543"/>
            <a:ext cx="8785225" cy="13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국가안전대진단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합동점검 홍보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 홈페이지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2"/>
          <p:cNvSpPr>
            <a:spLocks noChangeArrowheads="1"/>
          </p:cNvSpPr>
          <p:nvPr/>
        </p:nvSpPr>
        <p:spPr bwMode="auto">
          <a:xfrm>
            <a:off x="179264" y="116632"/>
            <a:ext cx="8964738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하천환경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정비사업 착공보고회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개최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2. 18.(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08:20 ~ 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층 상황실</a:t>
            </a:r>
            <a:endParaRPr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정비사업 착공에 따른 보고회 개최</a:t>
            </a:r>
            <a:endParaRPr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6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7139</TotalTime>
  <Words>519</Words>
  <Application>Microsoft Office PowerPoint</Application>
  <PresentationFormat>화면 슬라이드 쇼(4:3)</PresentationFormat>
  <Paragraphs>144</Paragraphs>
  <Slides>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Windows 사용자</cp:lastModifiedBy>
  <cp:revision>492</cp:revision>
  <cp:lastPrinted>2019-01-31T01:31:33Z</cp:lastPrinted>
  <dcterms:created xsi:type="dcterms:W3CDTF">2013-03-22T02:03:09Z</dcterms:created>
  <dcterms:modified xsi:type="dcterms:W3CDTF">2019-01-31T01:47:47Z</dcterms:modified>
</cp:coreProperties>
</file>