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5197" autoAdjust="0"/>
  </p:normalViewPr>
  <p:slideViewPr>
    <p:cSldViewPr>
      <p:cViewPr varScale="1">
        <p:scale>
          <a:sx n="100" d="100"/>
          <a:sy n="100" d="100"/>
        </p:scale>
        <p:origin x="-108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-257347" y="139792"/>
            <a:ext cx="9144001" cy="157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국가하천 시설물 합동점검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24.  / 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대전지방국토관리청 하천계획과  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담당주무</a:t>
            </a:r>
            <a:r>
              <a:rPr lang="ko-KR" altLang="en-US" sz="2300" b="1" spc="-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</a:t>
            </a:r>
            <a:endParaRPr lang="en-US" altLang="ko-KR" sz="23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해빙기  및  홍수기  대비  관내  국가하천  시설물  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상태점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</a:t>
            </a:r>
            <a:endParaRPr lang="en-US" altLang="ko-KR" sz="23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0" name="직사각형 3"/>
          <p:cNvSpPr>
            <a:spLocks noChangeArrowheads="1"/>
          </p:cNvSpPr>
          <p:nvPr/>
        </p:nvSpPr>
        <p:spPr bwMode="auto">
          <a:xfrm>
            <a:off x="-257347" y="1957398"/>
            <a:ext cx="9689404" cy="11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안전한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농촌마을만들기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 집행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24. / 199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주곡리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37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3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착공 예정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-224108" y="3356992"/>
            <a:ext cx="9476628" cy="217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정비사업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보상협의 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   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토지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영농보상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1, 293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어서실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토지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영농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보상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 581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u="sng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u="sng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92807</TotalTime>
  <Words>102</Words>
  <Application>Microsoft Office PowerPoint</Application>
  <PresentationFormat>화면 슬라이드 쇼(4:3)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14852</cp:revision>
  <cp:lastPrinted>2020-03-18T13:36:03Z</cp:lastPrinted>
  <dcterms:modified xsi:type="dcterms:W3CDTF">2020-03-19T01:29:21Z</dcterms:modified>
</cp:coreProperties>
</file>