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38" autoAdjust="0"/>
    <p:restoredTop sz="93227" autoAdjust="0"/>
  </p:normalViewPr>
  <p:slideViewPr>
    <p:cSldViewPr>
      <p:cViewPr varScale="1">
        <p:scale>
          <a:sx n="108" d="100"/>
          <a:sy n="108" d="100"/>
        </p:scale>
        <p:origin x="1518" y="18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10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25" y="-243408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16750" y="-141606"/>
            <a:ext cx="8893206" cy="833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물놀이 안전사고예방 시설물 설치계획 수립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21. 2. 1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~ 10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금강 일원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양산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안전표지판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구조함 등 설치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겨울철 한파대비 홍보물품 구입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방한양말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3,500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켤레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성립전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예산 집행 및 계약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 중 한파취약계층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배부완료예정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재해복구사업 사업대상지 점검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재난예방팀장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 완료에 따른 사업 대상지 점검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민방위 경보시설 자체 정기 점검</a:t>
            </a:r>
            <a:endParaRPr lang="en-US" altLang="ko-KR" sz="2800" b="1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민방위 경보시설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IP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전화 교환기 서버 정기 점검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정보통신실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101319</TotalTime>
  <Words>137</Words>
  <Application>Microsoft Office PowerPoint</Application>
  <PresentationFormat>화면 슬라이드 쇼(4:3)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15136</cp:revision>
  <cp:lastPrinted>2021-01-27T02:11:31Z</cp:lastPrinted>
  <dcterms:modified xsi:type="dcterms:W3CDTF">2021-01-27T02:13:25Z</dcterms:modified>
</cp:coreProperties>
</file>