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5" autoAdjust="0"/>
    <p:restoredTop sz="94828" autoAdjust="0"/>
  </p:normalViewPr>
  <p:slideViewPr>
    <p:cSldViewPr>
      <p:cViewPr varScale="1">
        <p:scale>
          <a:sx n="101" d="100"/>
          <a:sy n="101" d="100"/>
        </p:scale>
        <p:origin x="138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3"/>
          <p:cNvSpPr>
            <a:spLocks noChangeArrowheads="1"/>
          </p:cNvSpPr>
          <p:nvPr/>
        </p:nvSpPr>
        <p:spPr bwMode="auto">
          <a:xfrm>
            <a:off x="-277985" y="3935234"/>
            <a:ext cx="9540552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3-3.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범죄취약지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유지보수 추진</a:t>
            </a:r>
            <a:endParaRPr lang="en-US" altLang="ko-KR" sz="2800" b="1" spc="-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1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11.~12. / CCTV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통합관제센터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15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범죄 취약지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187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해상도 조정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유지보수 업체 시행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" name="직사각형 2"/>
          <p:cNvSpPr>
            <a:spLocks noChangeArrowheads="1"/>
          </p:cNvSpPr>
          <p:nvPr/>
        </p:nvSpPr>
        <p:spPr bwMode="auto">
          <a:xfrm>
            <a:off x="-294406" y="2132856"/>
            <a:ext cx="8318500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3-2. </a:t>
            </a:r>
            <a:r>
              <a:rPr lang="ko-KR" altLang="en-US" sz="275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75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정비사업 감정평가 실시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5.14 ~15. 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지땡소하천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큰쑥골소하천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편입 토지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(178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지장물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(238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감정평가</a:t>
            </a:r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-324544" y="476672"/>
            <a:ext cx="9144001" cy="161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 자연재해위험개선지구 정비사업 추진</a:t>
            </a:r>
            <a:endParaRPr lang="en-US" altLang="ko-KR" sz="225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12,480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교량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재가설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원당잠수교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 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실시설계용역 계약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(5. 6.)  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설계용역 착수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(5. 8.)</a:t>
            </a:r>
          </a:p>
        </p:txBody>
      </p:sp>
    </p:spTree>
    <p:extLst>
      <p:ext uri="{BB962C8B-B14F-4D97-AF65-F5344CB8AC3E}">
        <p14:creationId xmlns:p14="http://schemas.microsoft.com/office/powerpoint/2010/main" val="4179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93824</TotalTime>
  <Words>100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14902</cp:revision>
  <cp:lastPrinted>2020-05-06T11:08:21Z</cp:lastPrinted>
  <dcterms:modified xsi:type="dcterms:W3CDTF">2020-05-06T11:09:00Z</dcterms:modified>
</cp:coreProperties>
</file>