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4"/>
  </p:notesMasterIdLst>
  <p:handoutMasterIdLst>
    <p:handoutMasterId r:id="rId5"/>
  </p:handoutMasterIdLst>
  <p:sldIdLst>
    <p:sldId id="6807" r:id="rId2"/>
    <p:sldId id="6809" r:id="rId3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6" userDrawn="1">
          <p15:clr>
            <a:srgbClr val="A4A3A4"/>
          </p15:clr>
        </p15:guide>
        <p15:guide id="2" pos="2140" userDrawn="1">
          <p15:clr>
            <a:srgbClr val="A4A3A4"/>
          </p15:clr>
        </p15:guide>
        <p15:guide id="3" orient="horz" pos="3130" userDrawn="1">
          <p15:clr>
            <a:srgbClr val="A4A3A4"/>
          </p15:clr>
        </p15:guide>
        <p15:guide id="4" pos="2143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036"/>
    <a:srgbClr val="0000FF"/>
    <a:srgbClr val="05AB0D"/>
    <a:srgbClr val="0000CC"/>
    <a:srgbClr val="FFFF00"/>
    <a:srgbClr val="3399FF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565" autoAdjust="0"/>
    <p:restoredTop sz="94828" autoAdjust="0"/>
  </p:normalViewPr>
  <p:slideViewPr>
    <p:cSldViewPr>
      <p:cViewPr varScale="1">
        <p:scale>
          <a:sx n="101" d="100"/>
          <a:sy n="101" d="100"/>
        </p:scale>
        <p:origin x="138" y="102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26"/>
        <p:guide pos="2140"/>
        <p:guide orient="horz" pos="3130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941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941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920022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941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677" y="4721225"/>
            <a:ext cx="4993851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941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61122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 txBox="1">
            <a:spLocks noGrp="1" noChangeArrowheads="1"/>
          </p:cNvSpPr>
          <p:nvPr/>
        </p:nvSpPr>
        <p:spPr bwMode="auto">
          <a:xfrm>
            <a:off x="3857627" y="9444039"/>
            <a:ext cx="2949575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841" tIns="45408" rIns="90841" bIns="45408" anchor="b"/>
          <a:lstStyle>
            <a:lvl1pPr defTabSz="881063" eaLnBrk="0" hangingPunct="0"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1pPr>
            <a:lvl2pPr marL="742950" indent="-285750" defTabSz="881063" eaLnBrk="0" hangingPunct="0"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2pPr>
            <a:lvl3pPr marL="1143000" indent="-228600" defTabSz="881063" eaLnBrk="0" hangingPunct="0"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3pPr>
            <a:lvl4pPr marL="1600200" indent="-228600" defTabSz="881063" eaLnBrk="0" hangingPunct="0"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4pPr>
            <a:lvl5pPr marL="2057400" indent="-228600" defTabSz="881063" eaLnBrk="0" hangingPunct="0"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5pPr>
            <a:lvl6pPr marL="2514600" indent="-228600" defTabSz="88106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6pPr>
            <a:lvl7pPr marL="2971800" indent="-228600" defTabSz="88106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7pPr>
            <a:lvl8pPr marL="3429000" indent="-228600" defTabSz="88106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8pPr>
            <a:lvl9pPr marL="3886200" indent="-228600" defTabSz="88106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9pPr>
          </a:lstStyle>
          <a:p>
            <a:pPr algn="r" eaLnBrk="1" hangingPunct="1">
              <a:lnSpc>
                <a:spcPct val="150000"/>
              </a:lnSpc>
              <a:buClr>
                <a:srgbClr val="FFFF00"/>
              </a:buClr>
              <a:buSzPct val="60000"/>
              <a:buFont typeface="Monotype Sorts"/>
              <a:buNone/>
            </a:pPr>
            <a:fld id="{E76E7F76-D88F-4DB8-9B6E-0DC27CEC5371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ea typeface="굴림" pitchFamily="50" charset="-127"/>
                <a:sym typeface="Symbol" pitchFamily="18" charset="2"/>
              </a:rPr>
              <a:pPr algn="r" eaLnBrk="1" hangingPunct="1">
                <a:lnSpc>
                  <a:spcPct val="150000"/>
                </a:lnSpc>
                <a:buClr>
                  <a:srgbClr val="FFFF00"/>
                </a:buClr>
                <a:buSzPct val="60000"/>
                <a:buFont typeface="Monotype Sorts"/>
                <a:buNone/>
              </a:pPr>
              <a:t>1</a:t>
            </a:fld>
            <a:endParaRPr lang="en-US" altLang="ko-KR" sz="1200" b="1">
              <a:solidFill>
                <a:srgbClr val="000000"/>
              </a:solidFill>
              <a:latin typeface="Times New Roman" pitchFamily="18" charset="0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627" y="4721225"/>
            <a:ext cx="5441950" cy="447198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832" tIns="45403" rIns="90832" bIns="45403"/>
          <a:lstStyle/>
          <a:p>
            <a:endParaRPr lang="en-US" altLang="ko-KR" sz="1800" dirty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9939168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2020-05-06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2020-05-06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2020-05-06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2020-05-06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2020-05-06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2020-05-06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2020-05-06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2020-05-06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2020-05-06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2020-05-06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2020-05-06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5" descr="가우시안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90500" y="-285750"/>
            <a:ext cx="9334500" cy="7429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/>
              <a:buNone/>
            </a:pPr>
            <a:endParaRPr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1619250" y="2060575"/>
            <a:ext cx="5472113" cy="180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lvl1pPr marL="342900" indent="-342900" eaLnBrk="0" hangingPunct="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1pPr>
            <a:lvl2pPr marL="1169988" indent="-457200" eaLnBrk="0" hangingPunct="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2pPr>
            <a:lvl3pPr marL="1143000" indent="-228600" eaLnBrk="0" hangingPunct="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3pPr>
            <a:lvl4pPr marL="1600200" indent="-228600" eaLnBrk="0" hangingPunct="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4pPr>
            <a:lvl5pPr marL="2057400" indent="-228600" eaLnBrk="0" hangingPunct="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9pPr>
          </a:lstStyle>
          <a:p>
            <a:pPr lvl="1" eaLnBrk="1" hangingPunct="1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</a:pPr>
            <a:r>
              <a:rPr lang="ko-KR" altLang="en-US" sz="6500" b="1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안 전 관 리 과</a:t>
            </a:r>
          </a:p>
        </p:txBody>
      </p:sp>
    </p:spTree>
    <p:extLst>
      <p:ext uri="{BB962C8B-B14F-4D97-AF65-F5344CB8AC3E}">
        <p14:creationId xmlns:p14="http://schemas.microsoft.com/office/powerpoint/2010/main" val="3505438533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직사각형 3"/>
          <p:cNvSpPr>
            <a:spLocks noChangeArrowheads="1"/>
          </p:cNvSpPr>
          <p:nvPr/>
        </p:nvSpPr>
        <p:spPr bwMode="auto">
          <a:xfrm>
            <a:off x="-277985" y="3935234"/>
            <a:ext cx="9540552" cy="17173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defRPr/>
            </a:pPr>
            <a:r>
              <a:rPr kumimoji="0"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 3-3. </a:t>
            </a:r>
            <a:r>
              <a:rPr kumimoji="0"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범죄취약지 </a:t>
            </a:r>
            <a:r>
              <a:rPr kumimoji="0"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CCTV </a:t>
            </a:r>
            <a:r>
              <a:rPr kumimoji="0"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유지보수 추진</a:t>
            </a:r>
            <a:endParaRPr lang="en-US" altLang="ko-KR" sz="2800" b="1" spc="-10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lvl="1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defRPr/>
            </a:pPr>
            <a:r>
              <a:rPr lang="ko-KR" altLang="en-US" sz="21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5. 11.~12. / CCTV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통합관제센터 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lvl="1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defRPr/>
            </a:pPr>
            <a:r>
              <a:rPr lang="en-US" altLang="ko-KR" sz="215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범죄 취약지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CCTV 187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대 해상도 조정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유지보수 업체 시행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9" name="직사각형 2"/>
          <p:cNvSpPr>
            <a:spLocks noChangeArrowheads="1"/>
          </p:cNvSpPr>
          <p:nvPr/>
        </p:nvSpPr>
        <p:spPr bwMode="auto">
          <a:xfrm>
            <a:off x="-294406" y="2132856"/>
            <a:ext cx="8318500" cy="16989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 3-2. </a:t>
            </a:r>
            <a:r>
              <a:rPr lang="ko-KR" altLang="en-US" sz="2750" b="1" spc="-150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소하천</a:t>
            </a:r>
            <a:r>
              <a:rPr lang="ko-KR" altLang="en-US" sz="2750" b="1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정비사업 감정평가 실시</a:t>
            </a: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5.14 ~15. (2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일간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spc="-150" dirty="0" err="1" smtClean="0">
                <a:latin typeface="HY헤드라인M" pitchFamily="18" charset="-127"/>
                <a:ea typeface="HY헤드라인M" pitchFamily="18" charset="-127"/>
              </a:rPr>
              <a:t>지땡소하천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spc="-150" dirty="0" err="1" smtClean="0">
                <a:latin typeface="HY헤드라인M" pitchFamily="18" charset="-127"/>
                <a:ea typeface="HY헤드라인M" pitchFamily="18" charset="-127"/>
              </a:rPr>
              <a:t>큰쑥골소하천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spc="-15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defRPr/>
            </a:pP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편입 토지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(178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필지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,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spc="-150" dirty="0" err="1" smtClean="0">
                <a:latin typeface="HY헤드라인M" pitchFamily="18" charset="-127"/>
                <a:ea typeface="HY헤드라인M" pitchFamily="18" charset="-127"/>
              </a:rPr>
              <a:t>지장물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(238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건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 감정평가</a:t>
            </a:r>
          </a:p>
        </p:txBody>
      </p:sp>
      <p:sp>
        <p:nvSpPr>
          <p:cNvPr id="12" name="직사각형 11"/>
          <p:cNvSpPr>
            <a:spLocks noChangeArrowheads="1"/>
          </p:cNvSpPr>
          <p:nvPr/>
        </p:nvSpPr>
        <p:spPr bwMode="auto">
          <a:xfrm>
            <a:off x="-324544" y="476672"/>
            <a:ext cx="9144001" cy="16127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 3-1.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송호 자연재해위험개선지구 정비사업 추진</a:t>
            </a:r>
            <a:endParaRPr lang="en-US" altLang="ko-KR" sz="2250" b="1" dirty="0" smtClean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defRPr/>
            </a:pP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12,480</a:t>
            </a:r>
            <a:r>
              <a:rPr lang="ko-KR" altLang="en-US" sz="2400" b="1" spc="-150" dirty="0" err="1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백만원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/ 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교량 </a:t>
            </a:r>
            <a:r>
              <a:rPr lang="ko-KR" altLang="en-US" sz="2400" b="1" spc="-150" dirty="0" err="1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재가설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[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원당잠수교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] 1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개소</a:t>
            </a: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등</a:t>
            </a:r>
            <a:endParaRPr lang="en-US" altLang="ko-KR" sz="2400" b="1" spc="-150" dirty="0" smtClean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defRPr/>
            </a:pP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실시설계용역 계약 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(5. 6.)   / 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설계용역 착수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(5. 8.)</a:t>
            </a:r>
          </a:p>
        </p:txBody>
      </p:sp>
    </p:spTree>
    <p:extLst>
      <p:ext uri="{BB962C8B-B14F-4D97-AF65-F5344CB8AC3E}">
        <p14:creationId xmlns:p14="http://schemas.microsoft.com/office/powerpoint/2010/main" val="4179230109"/>
      </p:ext>
    </p:extLst>
  </p:cSld>
  <p:clrMapOvr>
    <a:masterClrMapping/>
  </p:clrMapOvr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93824</TotalTime>
  <Words>100</Words>
  <Application>Microsoft Office PowerPoint</Application>
  <PresentationFormat>화면 슬라이드 쇼(4:3)</PresentationFormat>
  <Paragraphs>11</Paragraphs>
  <Slides>2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10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13" baseType="lpstr">
      <vt:lpstr>HY견고딕</vt:lpstr>
      <vt:lpstr>HY헤드라인M</vt:lpstr>
      <vt:lpstr>Monotype Sorts</vt:lpstr>
      <vt:lpstr>굴림</vt:lpstr>
      <vt:lpstr>굴림체</vt:lpstr>
      <vt:lpstr>맑은 고딕</vt:lpstr>
      <vt:lpstr>Arial</vt:lpstr>
      <vt:lpstr>Symbol</vt:lpstr>
      <vt:lpstr>Times New Roman</vt:lpstr>
      <vt:lpstr>Wingdings</vt:lpstr>
      <vt:lpstr>6_Office 테마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14902</cp:revision>
  <cp:lastPrinted>2020-05-06T11:08:21Z</cp:lastPrinted>
  <dcterms:modified xsi:type="dcterms:W3CDTF">2020-05-06T11:09:00Z</dcterms:modified>
</cp:coreProperties>
</file>